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D33CE-22CC-4796-ACE0-76102D590377}" v="77" dt="2019-09-02T06:38:07.381"/>
    <p1510:client id="{41221473-9519-4091-B440-41CADF78BAF1}" v="74" dt="2019-09-02T22:56:30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41221473-9519-4091-B440-41CADF78BAF1}"/>
    <pc:docChg chg="undo custSel mod addSld modSld">
      <pc:chgData name="ivan.cuzic1@skole.hr" userId="df63c021-0675-4d8c-a9d6-36d6c01b34a5" providerId="ADAL" clId="{41221473-9519-4091-B440-41CADF78BAF1}" dt="2019-09-03T05:56:08.870" v="1769" actId="20577"/>
      <pc:docMkLst>
        <pc:docMk/>
      </pc:docMkLst>
      <pc:sldChg chg="addSp delSp modSp add mod setBg">
        <pc:chgData name="ivan.cuzic1@skole.hr" userId="df63c021-0675-4d8c-a9d6-36d6c01b34a5" providerId="ADAL" clId="{41221473-9519-4091-B440-41CADF78BAF1}" dt="2019-09-02T21:19:51.524" v="50" actId="20577"/>
        <pc:sldMkLst>
          <pc:docMk/>
          <pc:sldMk cId="1672721681" sldId="257"/>
        </pc:sldMkLst>
        <pc:spChg chg="mod">
          <ac:chgData name="ivan.cuzic1@skole.hr" userId="df63c021-0675-4d8c-a9d6-36d6c01b34a5" providerId="ADAL" clId="{41221473-9519-4091-B440-41CADF78BAF1}" dt="2019-09-02T21:16:05.661" v="27" actId="26606"/>
          <ac:spMkLst>
            <pc:docMk/>
            <pc:sldMk cId="1672721681" sldId="257"/>
            <ac:spMk id="2" creationId="{F7C3A473-3D72-4F38-B5EB-ACE598D4CEEC}"/>
          </ac:spMkLst>
        </pc:spChg>
        <pc:spChg chg="del mod">
          <ac:chgData name="ivan.cuzic1@skole.hr" userId="df63c021-0675-4d8c-a9d6-36d6c01b34a5" providerId="ADAL" clId="{41221473-9519-4091-B440-41CADF78BAF1}" dt="2019-09-02T21:13:50.668" v="20" actId="26606"/>
          <ac:spMkLst>
            <pc:docMk/>
            <pc:sldMk cId="1672721681" sldId="257"/>
            <ac:spMk id="3" creationId="{E59F1BEC-1D02-45EF-ADAA-835001B4A46E}"/>
          </ac:spMkLst>
        </pc:spChg>
        <pc:spChg chg="add del">
          <ac:chgData name="ivan.cuzic1@skole.hr" userId="df63c021-0675-4d8c-a9d6-36d6c01b34a5" providerId="ADAL" clId="{41221473-9519-4091-B440-41CADF78BAF1}" dt="2019-09-02T21:14:38.972" v="23" actId="26606"/>
          <ac:spMkLst>
            <pc:docMk/>
            <pc:sldMk cId="1672721681" sldId="257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41221473-9519-4091-B440-41CADF78BAF1}" dt="2019-09-02T21:15:16.262" v="26" actId="26606"/>
          <ac:spMkLst>
            <pc:docMk/>
            <pc:sldMk cId="1672721681" sldId="257"/>
            <ac:spMk id="23" creationId="{42285737-90EE-47DC-AC80-8AE156B11969}"/>
          </ac:spMkLst>
        </pc:spChg>
        <pc:spChg chg="add del">
          <ac:chgData name="ivan.cuzic1@skole.hr" userId="df63c021-0675-4d8c-a9d6-36d6c01b34a5" providerId="ADAL" clId="{41221473-9519-4091-B440-41CADF78BAF1}" dt="2019-09-02T21:16:05.661" v="27" actId="26606"/>
          <ac:spMkLst>
            <pc:docMk/>
            <pc:sldMk cId="1672721681" sldId="257"/>
            <ac:spMk id="36" creationId="{257363FD-7E77-4145-9483-331A807ADF0E}"/>
          </ac:spMkLst>
        </pc:spChg>
        <pc:spChg chg="add">
          <ac:chgData name="ivan.cuzic1@skole.hr" userId="df63c021-0675-4d8c-a9d6-36d6c01b34a5" providerId="ADAL" clId="{41221473-9519-4091-B440-41CADF78BAF1}" dt="2019-09-02T21:16:05.661" v="27" actId="26606"/>
          <ac:spMkLst>
            <pc:docMk/>
            <pc:sldMk cId="1672721681" sldId="257"/>
            <ac:spMk id="41" creationId="{42285737-90EE-47DC-AC80-8AE156B11969}"/>
          </ac:spMkLst>
        </pc:spChg>
        <pc:grpChg chg="add del">
          <ac:chgData name="ivan.cuzic1@skole.hr" userId="df63c021-0675-4d8c-a9d6-36d6c01b34a5" providerId="ADAL" clId="{41221473-9519-4091-B440-41CADF78BAF1}" dt="2019-09-02T21:14:38.972" v="23" actId="26606"/>
          <ac:grpSpMkLst>
            <pc:docMk/>
            <pc:sldMk cId="1672721681" sldId="257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41221473-9519-4091-B440-41CADF78BAF1}" dt="2019-09-02T21:15:16.262" v="26" actId="26606"/>
          <ac:grpSpMkLst>
            <pc:docMk/>
            <pc:sldMk cId="1672721681" sldId="257"/>
            <ac:grpSpMk id="25" creationId="{B57BDC17-F1B3-455F-BBF1-680AA1F25C06}"/>
          </ac:grpSpMkLst>
        </pc:grpChg>
        <pc:grpChg chg="add">
          <ac:chgData name="ivan.cuzic1@skole.hr" userId="df63c021-0675-4d8c-a9d6-36d6c01b34a5" providerId="ADAL" clId="{41221473-9519-4091-B440-41CADF78BAF1}" dt="2019-09-02T21:16:05.661" v="27" actId="26606"/>
          <ac:grpSpMkLst>
            <pc:docMk/>
            <pc:sldMk cId="1672721681" sldId="257"/>
            <ac:grpSpMk id="43" creationId="{B57BDC17-F1B3-455F-BBF1-680AA1F25C06}"/>
          </ac:grpSpMkLst>
        </pc:grpChg>
        <pc:graphicFrameChg chg="add mod modGraphic">
          <ac:chgData name="ivan.cuzic1@skole.hr" userId="df63c021-0675-4d8c-a9d6-36d6c01b34a5" providerId="ADAL" clId="{41221473-9519-4091-B440-41CADF78BAF1}" dt="2019-09-02T21:19:51.524" v="50" actId="20577"/>
          <ac:graphicFrameMkLst>
            <pc:docMk/>
            <pc:sldMk cId="1672721681" sldId="257"/>
            <ac:graphicFrameMk id="5" creationId="{22D702F5-2081-4C56-9AD0-8728486EF1A1}"/>
          </ac:graphicFrameMkLst>
        </pc:graphicFrameChg>
      </pc:sldChg>
      <pc:sldChg chg="addSp delSp modSp add mod setBg">
        <pc:chgData name="ivan.cuzic1@skole.hr" userId="df63c021-0675-4d8c-a9d6-36d6c01b34a5" providerId="ADAL" clId="{41221473-9519-4091-B440-41CADF78BAF1}" dt="2019-09-02T21:28:40.647" v="115" actId="1076"/>
        <pc:sldMkLst>
          <pc:docMk/>
          <pc:sldMk cId="1521035614" sldId="258"/>
        </pc:sldMkLst>
        <pc:spChg chg="mod">
          <ac:chgData name="ivan.cuzic1@skole.hr" userId="df63c021-0675-4d8c-a9d6-36d6c01b34a5" providerId="ADAL" clId="{41221473-9519-4091-B440-41CADF78BAF1}" dt="2019-09-02T21:28:40.647" v="115" actId="1076"/>
          <ac:spMkLst>
            <pc:docMk/>
            <pc:sldMk cId="1521035614" sldId="258"/>
            <ac:spMk id="2" creationId="{650A3F51-8923-4468-B364-44366BA4248C}"/>
          </ac:spMkLst>
        </pc:spChg>
        <pc:spChg chg="mod ord">
          <ac:chgData name="ivan.cuzic1@skole.hr" userId="df63c021-0675-4d8c-a9d6-36d6c01b34a5" providerId="ADAL" clId="{41221473-9519-4091-B440-41CADF78BAF1}" dt="2019-09-02T21:28:16.135" v="112" actId="14100"/>
          <ac:spMkLst>
            <pc:docMk/>
            <pc:sldMk cId="1521035614" sldId="258"/>
            <ac:spMk id="3" creationId="{2248C35E-9E1F-4E41-B44A-6D388DD828DA}"/>
          </ac:spMkLst>
        </pc:spChg>
        <pc:picChg chg="add mod ord">
          <ac:chgData name="ivan.cuzic1@skole.hr" userId="df63c021-0675-4d8c-a9d6-36d6c01b34a5" providerId="ADAL" clId="{41221473-9519-4091-B440-41CADF78BAF1}" dt="2019-09-02T21:27:45.046" v="108" actId="26606"/>
          <ac:picMkLst>
            <pc:docMk/>
            <pc:sldMk cId="1521035614" sldId="258"/>
            <ac:picMk id="5" creationId="{5567D746-156B-486E-9825-0AD4DAB3D414}"/>
          </ac:picMkLst>
        </pc:picChg>
        <pc:cxnChg chg="add del">
          <ac:chgData name="ivan.cuzic1@skole.hr" userId="df63c021-0675-4d8c-a9d6-36d6c01b34a5" providerId="ADAL" clId="{41221473-9519-4091-B440-41CADF78BAF1}" dt="2019-09-02T21:27:34.888" v="105" actId="26606"/>
          <ac:cxnSpMkLst>
            <pc:docMk/>
            <pc:sldMk cId="1521035614" sldId="258"/>
            <ac:cxnSpMk id="10" creationId="{A7F400EE-A8A5-48AF-B4D6-291B52C6F0B0}"/>
          </ac:cxnSpMkLst>
        </pc:cxnChg>
        <pc:cxnChg chg="add del">
          <ac:chgData name="ivan.cuzic1@skole.hr" userId="df63c021-0675-4d8c-a9d6-36d6c01b34a5" providerId="ADAL" clId="{41221473-9519-4091-B440-41CADF78BAF1}" dt="2019-09-02T21:27:45.022" v="107" actId="26606"/>
          <ac:cxnSpMkLst>
            <pc:docMk/>
            <pc:sldMk cId="1521035614" sldId="258"/>
            <ac:cxnSpMk id="12" creationId="{E4A809D5-3600-46D4-A466-67F2349A54FB}"/>
          </ac:cxnSpMkLst>
        </pc:cxnChg>
      </pc:sldChg>
      <pc:sldChg chg="addSp delSp modSp add mod setBg modNotesTx">
        <pc:chgData name="ivan.cuzic1@skole.hr" userId="df63c021-0675-4d8c-a9d6-36d6c01b34a5" providerId="ADAL" clId="{41221473-9519-4091-B440-41CADF78BAF1}" dt="2019-09-02T21:36:16.487" v="296" actId="255"/>
        <pc:sldMkLst>
          <pc:docMk/>
          <pc:sldMk cId="1799621732" sldId="259"/>
        </pc:sldMkLst>
        <pc:spChg chg="mod ord">
          <ac:chgData name="ivan.cuzic1@skole.hr" userId="df63c021-0675-4d8c-a9d6-36d6c01b34a5" providerId="ADAL" clId="{41221473-9519-4091-B440-41CADF78BAF1}" dt="2019-09-02T21:36:16.487" v="296" actId="255"/>
          <ac:spMkLst>
            <pc:docMk/>
            <pc:sldMk cId="1799621732" sldId="259"/>
            <ac:spMk id="2" creationId="{1E210772-C440-4750-9733-D03FBF7E0A2B}"/>
          </ac:spMkLst>
        </pc:spChg>
        <pc:spChg chg="del">
          <ac:chgData name="ivan.cuzic1@skole.hr" userId="df63c021-0675-4d8c-a9d6-36d6c01b34a5" providerId="ADAL" clId="{41221473-9519-4091-B440-41CADF78BAF1}" dt="2019-09-02T21:31:37.197" v="127"/>
          <ac:spMkLst>
            <pc:docMk/>
            <pc:sldMk cId="1799621732" sldId="259"/>
            <ac:spMk id="3" creationId="{6AA4C654-C121-408D-97B4-4371A695F46B}"/>
          </ac:spMkLst>
        </pc:spChg>
        <pc:spChg chg="add mod">
          <ac:chgData name="ivan.cuzic1@skole.hr" userId="df63c021-0675-4d8c-a9d6-36d6c01b34a5" providerId="ADAL" clId="{41221473-9519-4091-B440-41CADF78BAF1}" dt="2019-09-02T21:36:11.533" v="295" actId="255"/>
          <ac:spMkLst>
            <pc:docMk/>
            <pc:sldMk cId="1799621732" sldId="259"/>
            <ac:spMk id="9" creationId="{30943C61-092A-4D8C-BE01-C740282C1792}"/>
          </ac:spMkLst>
        </pc:spChg>
        <pc:spChg chg="add">
          <ac:chgData name="ivan.cuzic1@skole.hr" userId="df63c021-0675-4d8c-a9d6-36d6c01b34a5" providerId="ADAL" clId="{41221473-9519-4091-B440-41CADF78BAF1}" dt="2019-09-02T21:32:39.596" v="130" actId="26606"/>
          <ac:spMkLst>
            <pc:docMk/>
            <pc:sldMk cId="1799621732" sldId="259"/>
            <ac:spMk id="12" creationId="{2B1D4F77-A17C-43D7-B7FA-545148E4E93D}"/>
          </ac:spMkLst>
        </pc:spChg>
        <pc:picChg chg="add mod">
          <ac:chgData name="ivan.cuzic1@skole.hr" userId="df63c021-0675-4d8c-a9d6-36d6c01b34a5" providerId="ADAL" clId="{41221473-9519-4091-B440-41CADF78BAF1}" dt="2019-09-02T21:32:39.596" v="130" actId="26606"/>
          <ac:picMkLst>
            <pc:docMk/>
            <pc:sldMk cId="1799621732" sldId="259"/>
            <ac:picMk id="5" creationId="{4E1164B9-A419-4C70-A02F-AE5FCEF33F7E}"/>
          </ac:picMkLst>
        </pc:picChg>
      </pc:sldChg>
      <pc:sldChg chg="addSp delSp modSp add mod setBg setClrOvrMap">
        <pc:chgData name="ivan.cuzic1@skole.hr" userId="df63c021-0675-4d8c-a9d6-36d6c01b34a5" providerId="ADAL" clId="{41221473-9519-4091-B440-41CADF78BAF1}" dt="2019-09-02T21:50:03.807" v="428" actId="1076"/>
        <pc:sldMkLst>
          <pc:docMk/>
          <pc:sldMk cId="2623341155" sldId="260"/>
        </pc:sldMkLst>
        <pc:spChg chg="mod ord">
          <ac:chgData name="ivan.cuzic1@skole.hr" userId="df63c021-0675-4d8c-a9d6-36d6c01b34a5" providerId="ADAL" clId="{41221473-9519-4091-B440-41CADF78BAF1}" dt="2019-09-02T21:49:29.295" v="414" actId="1076"/>
          <ac:spMkLst>
            <pc:docMk/>
            <pc:sldMk cId="2623341155" sldId="260"/>
            <ac:spMk id="2" creationId="{8A5DF1FC-1184-479C-8C13-354007DA7AE8}"/>
          </ac:spMkLst>
        </pc:spChg>
        <pc:spChg chg="mod ord">
          <ac:chgData name="ivan.cuzic1@skole.hr" userId="df63c021-0675-4d8c-a9d6-36d6c01b34a5" providerId="ADAL" clId="{41221473-9519-4091-B440-41CADF78BAF1}" dt="2019-09-02T21:49:58.575" v="427" actId="14100"/>
          <ac:spMkLst>
            <pc:docMk/>
            <pc:sldMk cId="2623341155" sldId="260"/>
            <ac:spMk id="3" creationId="{099CE8A6-A259-4DC3-876D-002940CC8A14}"/>
          </ac:spMkLst>
        </pc:spChg>
        <pc:spChg chg="add del">
          <ac:chgData name="ivan.cuzic1@skole.hr" userId="df63c021-0675-4d8c-a9d6-36d6c01b34a5" providerId="ADAL" clId="{41221473-9519-4091-B440-41CADF78BAF1}" dt="2019-09-02T21:45:41.359" v="398" actId="26606"/>
          <ac:spMkLst>
            <pc:docMk/>
            <pc:sldMk cId="2623341155" sldId="260"/>
            <ac:spMk id="15" creationId="{C95B82D5-A8BB-45BF-BED8-C7B206892100}"/>
          </ac:spMkLst>
        </pc:spChg>
        <pc:spChg chg="add del">
          <ac:chgData name="ivan.cuzic1@skole.hr" userId="df63c021-0675-4d8c-a9d6-36d6c01b34a5" providerId="ADAL" clId="{41221473-9519-4091-B440-41CADF78BAF1}" dt="2019-09-02T21:45:41.359" v="398" actId="26606"/>
          <ac:spMkLst>
            <pc:docMk/>
            <pc:sldMk cId="2623341155" sldId="260"/>
            <ac:spMk id="17" creationId="{296C61EC-FBF4-4216-BE67-6C864D30A01C}"/>
          </ac:spMkLst>
        </pc:spChg>
        <pc:spChg chg="add del">
          <ac:chgData name="ivan.cuzic1@skole.hr" userId="df63c021-0675-4d8c-a9d6-36d6c01b34a5" providerId="ADAL" clId="{41221473-9519-4091-B440-41CADF78BAF1}" dt="2019-09-02T21:46:11.279" v="401" actId="26606"/>
          <ac:spMkLst>
            <pc:docMk/>
            <pc:sldMk cId="2623341155" sldId="260"/>
            <ac:spMk id="19" creationId="{37FEB674-D811-4FFE-A878-29D0C0ED18D4}"/>
          </ac:spMkLst>
        </pc:spChg>
        <pc:spChg chg="add del">
          <ac:chgData name="ivan.cuzic1@skole.hr" userId="df63c021-0675-4d8c-a9d6-36d6c01b34a5" providerId="ADAL" clId="{41221473-9519-4091-B440-41CADF78BAF1}" dt="2019-09-02T21:47:09.877" v="405" actId="26606"/>
          <ac:spMkLst>
            <pc:docMk/>
            <pc:sldMk cId="2623341155" sldId="260"/>
            <ac:spMk id="24" creationId="{99899462-FC16-43B0-966B-FCA263450716}"/>
          </ac:spMkLst>
        </pc:spChg>
        <pc:spChg chg="add del">
          <ac:chgData name="ivan.cuzic1@skole.hr" userId="df63c021-0675-4d8c-a9d6-36d6c01b34a5" providerId="ADAL" clId="{41221473-9519-4091-B440-41CADF78BAF1}" dt="2019-09-02T21:49:06.977" v="411" actId="26606"/>
          <ac:spMkLst>
            <pc:docMk/>
            <pc:sldMk cId="2623341155" sldId="260"/>
            <ac:spMk id="31" creationId="{89AC137A-F7D0-43CC-A46F-113F475E4806}"/>
          </ac:spMkLst>
        </pc:spChg>
        <pc:spChg chg="add">
          <ac:chgData name="ivan.cuzic1@skole.hr" userId="df63c021-0675-4d8c-a9d6-36d6c01b34a5" providerId="ADAL" clId="{41221473-9519-4091-B440-41CADF78BAF1}" dt="2019-09-02T21:49:06.977" v="411" actId="26606"/>
          <ac:spMkLst>
            <pc:docMk/>
            <pc:sldMk cId="2623341155" sldId="260"/>
            <ac:spMk id="36" creationId="{B849539B-3694-4E8A-A991-D68126CF3390}"/>
          </ac:spMkLst>
        </pc:spChg>
        <pc:picChg chg="add mod ord">
          <ac:chgData name="ivan.cuzic1@skole.hr" userId="df63c021-0675-4d8c-a9d6-36d6c01b34a5" providerId="ADAL" clId="{41221473-9519-4091-B440-41CADF78BAF1}" dt="2019-09-02T21:49:06.977" v="411" actId="26606"/>
          <ac:picMkLst>
            <pc:docMk/>
            <pc:sldMk cId="2623341155" sldId="260"/>
            <ac:picMk id="5" creationId="{E3283C0C-6AC2-4E89-810F-EB6800B1AC76}"/>
          </ac:picMkLst>
        </pc:picChg>
        <pc:picChg chg="add mod">
          <ac:chgData name="ivan.cuzic1@skole.hr" userId="df63c021-0675-4d8c-a9d6-36d6c01b34a5" providerId="ADAL" clId="{41221473-9519-4091-B440-41CADF78BAF1}" dt="2019-09-02T21:50:03.807" v="428" actId="1076"/>
          <ac:picMkLst>
            <pc:docMk/>
            <pc:sldMk cId="2623341155" sldId="260"/>
            <ac:picMk id="7" creationId="{CC41F5F6-DA53-4EDD-9325-AA7D067D6F7E}"/>
          </ac:picMkLst>
        </pc:picChg>
        <pc:cxnChg chg="add del">
          <ac:chgData name="ivan.cuzic1@skole.hr" userId="df63c021-0675-4d8c-a9d6-36d6c01b34a5" providerId="ADAL" clId="{41221473-9519-4091-B440-41CADF78BAF1}" dt="2019-09-02T21:45:41.418" v="399" actId="26606"/>
          <ac:cxnSpMkLst>
            <pc:docMk/>
            <pc:sldMk cId="2623341155" sldId="260"/>
            <ac:cxnSpMk id="10" creationId="{A7F400EE-A8A5-48AF-B4D6-291B52C6F0B0}"/>
          </ac:cxnSpMkLst>
        </pc:cxnChg>
        <pc:cxnChg chg="add del">
          <ac:chgData name="ivan.cuzic1@skole.hr" userId="df63c021-0675-4d8c-a9d6-36d6c01b34a5" providerId="ADAL" clId="{41221473-9519-4091-B440-41CADF78BAF1}" dt="2019-09-02T21:47:09.877" v="405" actId="26606"/>
          <ac:cxnSpMkLst>
            <pc:docMk/>
            <pc:sldMk cId="2623341155" sldId="260"/>
            <ac:cxnSpMk id="26" creationId="{AAFEA932-2DF1-410C-A00A-7A1E7DBF7511}"/>
          </ac:cxnSpMkLst>
        </pc:cxnChg>
        <pc:cxnChg chg="add">
          <ac:chgData name="ivan.cuzic1@skole.hr" userId="df63c021-0675-4d8c-a9d6-36d6c01b34a5" providerId="ADAL" clId="{41221473-9519-4091-B440-41CADF78BAF1}" dt="2019-09-02T21:49:06.977" v="411" actId="26606"/>
          <ac:cxnSpMkLst>
            <pc:docMk/>
            <pc:sldMk cId="2623341155" sldId="260"/>
            <ac:cxnSpMk id="38" creationId="{1AA718E0-F8D2-4975-85FE-D33E8A7B9176}"/>
          </ac:cxnSpMkLst>
        </pc:cxnChg>
      </pc:sldChg>
      <pc:sldChg chg="addSp modSp add mod setBg">
        <pc:chgData name="ivan.cuzic1@skole.hr" userId="df63c021-0675-4d8c-a9d6-36d6c01b34a5" providerId="ADAL" clId="{41221473-9519-4091-B440-41CADF78BAF1}" dt="2019-09-02T21:53:11.220" v="588" actId="14100"/>
        <pc:sldMkLst>
          <pc:docMk/>
          <pc:sldMk cId="1619892904" sldId="261"/>
        </pc:sldMkLst>
        <pc:spChg chg="mod">
          <ac:chgData name="ivan.cuzic1@skole.hr" userId="df63c021-0675-4d8c-a9d6-36d6c01b34a5" providerId="ADAL" clId="{41221473-9519-4091-B440-41CADF78BAF1}" dt="2019-09-02T21:52:57.534" v="586" actId="26606"/>
          <ac:spMkLst>
            <pc:docMk/>
            <pc:sldMk cId="1619892904" sldId="261"/>
            <ac:spMk id="2" creationId="{73B49466-109B-4845-BA6F-A74531BA9055}"/>
          </ac:spMkLst>
        </pc:spChg>
        <pc:spChg chg="mod ord">
          <ac:chgData name="ivan.cuzic1@skole.hr" userId="df63c021-0675-4d8c-a9d6-36d6c01b34a5" providerId="ADAL" clId="{41221473-9519-4091-B440-41CADF78BAF1}" dt="2019-09-02T21:53:11.220" v="588" actId="14100"/>
          <ac:spMkLst>
            <pc:docMk/>
            <pc:sldMk cId="1619892904" sldId="261"/>
            <ac:spMk id="3" creationId="{584885CC-EEF0-4AF5-966C-4BD3FA2DA2A1}"/>
          </ac:spMkLst>
        </pc:spChg>
        <pc:spChg chg="add">
          <ac:chgData name="ivan.cuzic1@skole.hr" userId="df63c021-0675-4d8c-a9d6-36d6c01b34a5" providerId="ADAL" clId="{41221473-9519-4091-B440-41CADF78BAF1}" dt="2019-09-02T21:52:57.534" v="586" actId="26606"/>
          <ac:spMkLst>
            <pc:docMk/>
            <pc:sldMk cId="1619892904" sldId="261"/>
            <ac:spMk id="10" creationId="{4038CB10-1F5C-4D54-9DF7-12586DE5B007}"/>
          </ac:spMkLst>
        </pc:spChg>
        <pc:spChg chg="add">
          <ac:chgData name="ivan.cuzic1@skole.hr" userId="df63c021-0675-4d8c-a9d6-36d6c01b34a5" providerId="ADAL" clId="{41221473-9519-4091-B440-41CADF78BAF1}" dt="2019-09-02T21:52:57.534" v="586" actId="26606"/>
          <ac:spMkLst>
            <pc:docMk/>
            <pc:sldMk cId="1619892904" sldId="261"/>
            <ac:spMk id="12" creationId="{73ED6512-6858-4552-B699-9A97FE9A4EA2}"/>
          </ac:spMkLst>
        </pc:spChg>
        <pc:picChg chg="add mod">
          <ac:chgData name="ivan.cuzic1@skole.hr" userId="df63c021-0675-4d8c-a9d6-36d6c01b34a5" providerId="ADAL" clId="{41221473-9519-4091-B440-41CADF78BAF1}" dt="2019-09-02T21:52:57.534" v="586" actId="26606"/>
          <ac:picMkLst>
            <pc:docMk/>
            <pc:sldMk cId="1619892904" sldId="261"/>
            <ac:picMk id="5" creationId="{EB5F5E74-9874-436E-9D51-C35DC26A2971}"/>
          </ac:picMkLst>
        </pc:picChg>
      </pc:sldChg>
      <pc:sldChg chg="addSp delSp modSp add mod setBg">
        <pc:chgData name="ivan.cuzic1@skole.hr" userId="df63c021-0675-4d8c-a9d6-36d6c01b34a5" providerId="ADAL" clId="{41221473-9519-4091-B440-41CADF78BAF1}" dt="2019-09-02T21:59:41.007" v="647" actId="1076"/>
        <pc:sldMkLst>
          <pc:docMk/>
          <pc:sldMk cId="1065732653" sldId="262"/>
        </pc:sldMkLst>
        <pc:spChg chg="mod">
          <ac:chgData name="ivan.cuzic1@skole.hr" userId="df63c021-0675-4d8c-a9d6-36d6c01b34a5" providerId="ADAL" clId="{41221473-9519-4091-B440-41CADF78BAF1}" dt="2019-09-02T21:59:09.380" v="642" actId="26606"/>
          <ac:spMkLst>
            <pc:docMk/>
            <pc:sldMk cId="1065732653" sldId="262"/>
            <ac:spMk id="2" creationId="{F556D927-0CA0-4F2D-8D51-5C6CB615C33E}"/>
          </ac:spMkLst>
        </pc:spChg>
        <pc:spChg chg="mod ord">
          <ac:chgData name="ivan.cuzic1@skole.hr" userId="df63c021-0675-4d8c-a9d6-36d6c01b34a5" providerId="ADAL" clId="{41221473-9519-4091-B440-41CADF78BAF1}" dt="2019-09-02T21:59:41.007" v="647" actId="1076"/>
          <ac:spMkLst>
            <pc:docMk/>
            <pc:sldMk cId="1065732653" sldId="262"/>
            <ac:spMk id="3" creationId="{E33A2D95-622E-43EA-A421-5503B84B981E}"/>
          </ac:spMkLst>
        </pc:spChg>
        <pc:spChg chg="add">
          <ac:chgData name="ivan.cuzic1@skole.hr" userId="df63c021-0675-4d8c-a9d6-36d6c01b34a5" providerId="ADAL" clId="{41221473-9519-4091-B440-41CADF78BAF1}" dt="2019-09-02T21:59:09.380" v="642" actId="26606"/>
          <ac:spMkLst>
            <pc:docMk/>
            <pc:sldMk cId="1065732653" sldId="262"/>
            <ac:spMk id="14" creationId="{4038CB10-1F5C-4D54-9DF7-12586DE5B007}"/>
          </ac:spMkLst>
        </pc:spChg>
        <pc:spChg chg="add">
          <ac:chgData name="ivan.cuzic1@skole.hr" userId="df63c021-0675-4d8c-a9d6-36d6c01b34a5" providerId="ADAL" clId="{41221473-9519-4091-B440-41CADF78BAF1}" dt="2019-09-02T21:59:09.380" v="642" actId="26606"/>
          <ac:spMkLst>
            <pc:docMk/>
            <pc:sldMk cId="1065732653" sldId="262"/>
            <ac:spMk id="16" creationId="{73ED6512-6858-4552-B699-9A97FE9A4EA2}"/>
          </ac:spMkLst>
        </pc:spChg>
        <pc:picChg chg="add del mod">
          <ac:chgData name="ivan.cuzic1@skole.hr" userId="df63c021-0675-4d8c-a9d6-36d6c01b34a5" providerId="ADAL" clId="{41221473-9519-4091-B440-41CADF78BAF1}" dt="2019-09-02T21:59:04.812" v="641"/>
          <ac:picMkLst>
            <pc:docMk/>
            <pc:sldMk cId="1065732653" sldId="262"/>
            <ac:picMk id="4" creationId="{6F8220C8-5F82-4391-8865-7B8AA7C7FD73}"/>
          </ac:picMkLst>
        </pc:picChg>
        <pc:picChg chg="add mod">
          <ac:chgData name="ivan.cuzic1@skole.hr" userId="df63c021-0675-4d8c-a9d6-36d6c01b34a5" providerId="ADAL" clId="{41221473-9519-4091-B440-41CADF78BAF1}" dt="2019-09-02T21:59:09.380" v="642" actId="26606"/>
          <ac:picMkLst>
            <pc:docMk/>
            <pc:sldMk cId="1065732653" sldId="262"/>
            <ac:picMk id="6" creationId="{2216294D-49F2-41C6-9793-4E98452467DF}"/>
          </ac:picMkLst>
        </pc:picChg>
        <pc:cxnChg chg="add del">
          <ac:chgData name="ivan.cuzic1@skole.hr" userId="df63c021-0675-4d8c-a9d6-36d6c01b34a5" providerId="ADAL" clId="{41221473-9519-4091-B440-41CADF78BAF1}" dt="2019-09-02T21:59:09.380" v="642" actId="26606"/>
          <ac:cxnSpMkLst>
            <pc:docMk/>
            <pc:sldMk cId="1065732653" sldId="262"/>
            <ac:cxnSpMk id="9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41221473-9519-4091-B440-41CADF78BAF1}" dt="2019-09-02T22:03:47.592" v="733" actId="20577"/>
        <pc:sldMkLst>
          <pc:docMk/>
          <pc:sldMk cId="90609581" sldId="263"/>
        </pc:sldMkLst>
        <pc:spChg chg="mod">
          <ac:chgData name="ivan.cuzic1@skole.hr" userId="df63c021-0675-4d8c-a9d6-36d6c01b34a5" providerId="ADAL" clId="{41221473-9519-4091-B440-41CADF78BAF1}" dt="2019-09-02T22:02:35.454" v="679" actId="1076"/>
          <ac:spMkLst>
            <pc:docMk/>
            <pc:sldMk cId="90609581" sldId="263"/>
            <ac:spMk id="2" creationId="{DDBFF43E-A3D6-411A-803E-342D49779C05}"/>
          </ac:spMkLst>
        </pc:spChg>
        <pc:spChg chg="del">
          <ac:chgData name="ivan.cuzic1@skole.hr" userId="df63c021-0675-4d8c-a9d6-36d6c01b34a5" providerId="ADAL" clId="{41221473-9519-4091-B440-41CADF78BAF1}" dt="2019-09-02T22:01:12.173" v="673"/>
          <ac:spMkLst>
            <pc:docMk/>
            <pc:sldMk cId="90609581" sldId="263"/>
            <ac:spMk id="3" creationId="{949DB29D-A290-4C5C-B937-EB7916705F81}"/>
          </ac:spMkLst>
        </pc:spChg>
        <pc:spChg chg="add mod">
          <ac:chgData name="ivan.cuzic1@skole.hr" userId="df63c021-0675-4d8c-a9d6-36d6c01b34a5" providerId="ADAL" clId="{41221473-9519-4091-B440-41CADF78BAF1}" dt="2019-09-02T22:03:47.592" v="733" actId="20577"/>
          <ac:spMkLst>
            <pc:docMk/>
            <pc:sldMk cId="90609581" sldId="263"/>
            <ac:spMk id="9" creationId="{6F057EEB-19AD-4255-AF67-974B7D40A687}"/>
          </ac:spMkLst>
        </pc:spChg>
        <pc:spChg chg="add del">
          <ac:chgData name="ivan.cuzic1@skole.hr" userId="df63c021-0675-4d8c-a9d6-36d6c01b34a5" providerId="ADAL" clId="{41221473-9519-4091-B440-41CADF78BAF1}" dt="2019-09-02T22:02:13.002" v="678" actId="26606"/>
          <ac:spMkLst>
            <pc:docMk/>
            <pc:sldMk cId="90609581" sldId="263"/>
            <ac:spMk id="12" creationId="{4038CB10-1F5C-4D54-9DF7-12586DE5B007}"/>
          </ac:spMkLst>
        </pc:spChg>
        <pc:spChg chg="add del">
          <ac:chgData name="ivan.cuzic1@skole.hr" userId="df63c021-0675-4d8c-a9d6-36d6c01b34a5" providerId="ADAL" clId="{41221473-9519-4091-B440-41CADF78BAF1}" dt="2019-09-02T22:02:13.002" v="678" actId="26606"/>
          <ac:spMkLst>
            <pc:docMk/>
            <pc:sldMk cId="90609581" sldId="263"/>
            <ac:spMk id="14" creationId="{73ED6512-6858-4552-B699-9A97FE9A4EA2}"/>
          </ac:spMkLst>
        </pc:spChg>
        <pc:picChg chg="add mod ord">
          <ac:chgData name="ivan.cuzic1@skole.hr" userId="df63c021-0675-4d8c-a9d6-36d6c01b34a5" providerId="ADAL" clId="{41221473-9519-4091-B440-41CADF78BAF1}" dt="2019-09-02T22:02:13.002" v="678" actId="26606"/>
          <ac:picMkLst>
            <pc:docMk/>
            <pc:sldMk cId="90609581" sldId="263"/>
            <ac:picMk id="5" creationId="{AABF08B4-7CE3-4CF4-A51D-8A70B98E1ACA}"/>
          </ac:picMkLst>
        </pc:picChg>
        <pc:cxnChg chg="add">
          <ac:chgData name="ivan.cuzic1@skole.hr" userId="df63c021-0675-4d8c-a9d6-36d6c01b34a5" providerId="ADAL" clId="{41221473-9519-4091-B440-41CADF78BAF1}" dt="2019-09-02T22:02:13.002" v="678" actId="26606"/>
          <ac:cxnSpMkLst>
            <pc:docMk/>
            <pc:sldMk cId="90609581" sldId="263"/>
            <ac:cxnSpMk id="19" creationId="{E4A809D5-3600-46D4-A466-67F2349A54FB}"/>
          </ac:cxnSpMkLst>
        </pc:cxnChg>
      </pc:sldChg>
      <pc:sldChg chg="addSp modSp add mod setBg setClrOvrMap">
        <pc:chgData name="ivan.cuzic1@skole.hr" userId="df63c021-0675-4d8c-a9d6-36d6c01b34a5" providerId="ADAL" clId="{41221473-9519-4091-B440-41CADF78BAF1}" dt="2019-09-03T05:56:08.870" v="1769" actId="20577"/>
        <pc:sldMkLst>
          <pc:docMk/>
          <pc:sldMk cId="2045801400" sldId="264"/>
        </pc:sldMkLst>
        <pc:spChg chg="mod">
          <ac:chgData name="ivan.cuzic1@skole.hr" userId="df63c021-0675-4d8c-a9d6-36d6c01b34a5" providerId="ADAL" clId="{41221473-9519-4091-B440-41CADF78BAF1}" dt="2019-09-02T22:15:27.926" v="943" actId="26606"/>
          <ac:spMkLst>
            <pc:docMk/>
            <pc:sldMk cId="2045801400" sldId="264"/>
            <ac:spMk id="2" creationId="{5A8C2088-BC27-40CC-9291-56C6DE2D872F}"/>
          </ac:spMkLst>
        </pc:spChg>
        <pc:spChg chg="mod">
          <ac:chgData name="ivan.cuzic1@skole.hr" userId="df63c021-0675-4d8c-a9d6-36d6c01b34a5" providerId="ADAL" clId="{41221473-9519-4091-B440-41CADF78BAF1}" dt="2019-09-03T05:56:08.870" v="1769" actId="20577"/>
          <ac:spMkLst>
            <pc:docMk/>
            <pc:sldMk cId="2045801400" sldId="264"/>
            <ac:spMk id="3" creationId="{45A65662-24BB-4E6D-920B-E21751C242FD}"/>
          </ac:spMkLst>
        </pc:spChg>
        <pc:spChg chg="add">
          <ac:chgData name="ivan.cuzic1@skole.hr" userId="df63c021-0675-4d8c-a9d6-36d6c01b34a5" providerId="ADAL" clId="{41221473-9519-4091-B440-41CADF78BAF1}" dt="2019-09-02T22:15:27.926" v="943" actId="26606"/>
          <ac:spMkLst>
            <pc:docMk/>
            <pc:sldMk cId="2045801400" sldId="264"/>
            <ac:spMk id="8" creationId="{5B336162-B533-4EFE-8BB3-8EBB4A5E32F8}"/>
          </ac:spMkLst>
        </pc:spChg>
      </pc:sldChg>
      <pc:sldChg chg="addSp delSp modSp add mod setBg setClrOvrMap">
        <pc:chgData name="ivan.cuzic1@skole.hr" userId="df63c021-0675-4d8c-a9d6-36d6c01b34a5" providerId="ADAL" clId="{41221473-9519-4091-B440-41CADF78BAF1}" dt="2019-09-02T22:12:52.001" v="818" actId="26606"/>
        <pc:sldMkLst>
          <pc:docMk/>
          <pc:sldMk cId="2546772914" sldId="265"/>
        </pc:sldMkLst>
        <pc:spChg chg="add del mod">
          <ac:chgData name="ivan.cuzic1@skole.hr" userId="df63c021-0675-4d8c-a9d6-36d6c01b34a5" providerId="ADAL" clId="{41221473-9519-4091-B440-41CADF78BAF1}" dt="2019-09-02T22:11:40.846" v="800" actId="26606"/>
          <ac:spMkLst>
            <pc:docMk/>
            <pc:sldMk cId="2546772914" sldId="265"/>
            <ac:spMk id="2" creationId="{C24603E0-511D-4F38-8BD5-10844BC5E0EC}"/>
          </ac:spMkLst>
        </pc:spChg>
        <pc:spChg chg="del">
          <ac:chgData name="ivan.cuzic1@skole.hr" userId="df63c021-0675-4d8c-a9d6-36d6c01b34a5" providerId="ADAL" clId="{41221473-9519-4091-B440-41CADF78BAF1}" dt="2019-09-02T22:11:27.605" v="795"/>
          <ac:spMkLst>
            <pc:docMk/>
            <pc:sldMk cId="2546772914" sldId="265"/>
            <ac:spMk id="3" creationId="{AC191A1E-CABB-429C-9844-1E968CA35B08}"/>
          </ac:spMkLst>
        </pc:spChg>
        <pc:spChg chg="add mod">
          <ac:chgData name="ivan.cuzic1@skole.hr" userId="df63c021-0675-4d8c-a9d6-36d6c01b34a5" providerId="ADAL" clId="{41221473-9519-4091-B440-41CADF78BAF1}" dt="2019-09-02T22:12:52.001" v="818" actId="26606"/>
          <ac:spMkLst>
            <pc:docMk/>
            <pc:sldMk cId="2546772914" sldId="265"/>
            <ac:spMk id="7" creationId="{C24603E0-511D-4F38-8BD5-10844BC5E0EC}"/>
          </ac:spMkLst>
        </pc:spChg>
        <pc:spChg chg="add del">
          <ac:chgData name="ivan.cuzic1@skole.hr" userId="df63c021-0675-4d8c-a9d6-36d6c01b34a5" providerId="ADAL" clId="{41221473-9519-4091-B440-41CADF78BAF1}" dt="2019-09-02T22:12:20.568" v="801"/>
          <ac:spMkLst>
            <pc:docMk/>
            <pc:sldMk cId="2546772914" sldId="265"/>
            <ac:spMk id="9" creationId="{680D0C32-7858-40DF-875B-6FC37113A384}"/>
          </ac:spMkLst>
        </pc:spChg>
        <pc:spChg chg="add del">
          <ac:chgData name="ivan.cuzic1@skole.hr" userId="df63c021-0675-4d8c-a9d6-36d6c01b34a5" providerId="ADAL" clId="{41221473-9519-4091-B440-41CADF78BAF1}" dt="2019-09-02T22:12:52.001" v="818" actId="26606"/>
          <ac:spMkLst>
            <pc:docMk/>
            <pc:sldMk cId="2546772914" sldId="265"/>
            <ac:spMk id="12" creationId="{AB45A142-4255-493C-8284-5D566C121B10}"/>
          </ac:spMkLst>
        </pc:spChg>
        <pc:spChg chg="add">
          <ac:chgData name="ivan.cuzic1@skole.hr" userId="df63c021-0675-4d8c-a9d6-36d6c01b34a5" providerId="ADAL" clId="{41221473-9519-4091-B440-41CADF78BAF1}" dt="2019-09-02T22:12:52.001" v="818" actId="26606"/>
          <ac:spMkLst>
            <pc:docMk/>
            <pc:sldMk cId="2546772914" sldId="265"/>
            <ac:spMk id="19" creationId="{1DB7C82F-AB7E-4F0C-B829-FA1B9C415180}"/>
          </ac:spMkLst>
        </pc:spChg>
        <pc:picChg chg="add mod">
          <ac:chgData name="ivan.cuzic1@skole.hr" userId="df63c021-0675-4d8c-a9d6-36d6c01b34a5" providerId="ADAL" clId="{41221473-9519-4091-B440-41CADF78BAF1}" dt="2019-09-02T22:12:52.001" v="818" actId="26606"/>
          <ac:picMkLst>
            <pc:docMk/>
            <pc:sldMk cId="2546772914" sldId="265"/>
            <ac:picMk id="5" creationId="{88D7BD3E-D30E-4D1A-86FA-E1B963856131}"/>
          </ac:picMkLst>
        </pc:picChg>
        <pc:cxnChg chg="add del">
          <ac:chgData name="ivan.cuzic1@skole.hr" userId="df63c021-0675-4d8c-a9d6-36d6c01b34a5" providerId="ADAL" clId="{41221473-9519-4091-B440-41CADF78BAF1}" dt="2019-09-02T22:12:52.001" v="818" actId="26606"/>
          <ac:cxnSpMkLst>
            <pc:docMk/>
            <pc:sldMk cId="2546772914" sldId="265"/>
            <ac:cxnSpMk id="14" creationId="{38FB9660-F42F-4313-BBC4-47C007FE484C}"/>
          </ac:cxnSpMkLst>
        </pc:cxnChg>
      </pc:sldChg>
      <pc:sldChg chg="addSp modSp add mod setBg modNotesTx">
        <pc:chgData name="ivan.cuzic1@skole.hr" userId="df63c021-0675-4d8c-a9d6-36d6c01b34a5" providerId="ADAL" clId="{41221473-9519-4091-B440-41CADF78BAF1}" dt="2019-09-02T22:25:59.662" v="1174" actId="20577"/>
        <pc:sldMkLst>
          <pc:docMk/>
          <pc:sldMk cId="3176673402" sldId="266"/>
        </pc:sldMkLst>
        <pc:spChg chg="mod">
          <ac:chgData name="ivan.cuzic1@skole.hr" userId="df63c021-0675-4d8c-a9d6-36d6c01b34a5" providerId="ADAL" clId="{41221473-9519-4091-B440-41CADF78BAF1}" dt="2019-09-02T22:24:27.484" v="1048" actId="26606"/>
          <ac:spMkLst>
            <pc:docMk/>
            <pc:sldMk cId="3176673402" sldId="266"/>
            <ac:spMk id="2" creationId="{8162D071-2EDA-4ED3-AF6D-A4BACB634269}"/>
          </ac:spMkLst>
        </pc:spChg>
        <pc:spChg chg="mod ord">
          <ac:chgData name="ivan.cuzic1@skole.hr" userId="df63c021-0675-4d8c-a9d6-36d6c01b34a5" providerId="ADAL" clId="{41221473-9519-4091-B440-41CADF78BAF1}" dt="2019-09-02T22:24:43.485" v="1050" actId="1076"/>
          <ac:spMkLst>
            <pc:docMk/>
            <pc:sldMk cId="3176673402" sldId="266"/>
            <ac:spMk id="3" creationId="{AE2AA16D-9480-4F07-AB82-B5372BB8E8EE}"/>
          </ac:spMkLst>
        </pc:spChg>
        <pc:picChg chg="add mod">
          <ac:chgData name="ivan.cuzic1@skole.hr" userId="df63c021-0675-4d8c-a9d6-36d6c01b34a5" providerId="ADAL" clId="{41221473-9519-4091-B440-41CADF78BAF1}" dt="2019-09-02T22:24:27.484" v="1048" actId="26606"/>
          <ac:picMkLst>
            <pc:docMk/>
            <pc:sldMk cId="3176673402" sldId="266"/>
            <ac:picMk id="5" creationId="{8F1969E2-0E4B-4BF3-BB0A-F7C70E5579F2}"/>
          </ac:picMkLst>
        </pc:picChg>
        <pc:cxnChg chg="add">
          <ac:chgData name="ivan.cuzic1@skole.hr" userId="df63c021-0675-4d8c-a9d6-36d6c01b34a5" providerId="ADAL" clId="{41221473-9519-4091-B440-41CADF78BAF1}" dt="2019-09-02T22:24:27.484" v="1048" actId="26606"/>
          <ac:cxnSpMkLst>
            <pc:docMk/>
            <pc:sldMk cId="3176673402" sldId="266"/>
            <ac:cxnSpMk id="10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41221473-9519-4091-B440-41CADF78BAF1}" dt="2019-09-02T22:33:18.658" v="1302" actId="20577"/>
        <pc:sldMkLst>
          <pc:docMk/>
          <pc:sldMk cId="1873137712" sldId="267"/>
        </pc:sldMkLst>
        <pc:spChg chg="mod ord">
          <ac:chgData name="ivan.cuzic1@skole.hr" userId="df63c021-0675-4d8c-a9d6-36d6c01b34a5" providerId="ADAL" clId="{41221473-9519-4091-B440-41CADF78BAF1}" dt="2019-09-02T22:32:29.734" v="1212" actId="1076"/>
          <ac:spMkLst>
            <pc:docMk/>
            <pc:sldMk cId="1873137712" sldId="267"/>
            <ac:spMk id="2" creationId="{412FC61E-3DC0-4FAB-9B3C-E8543A45993E}"/>
          </ac:spMkLst>
        </pc:spChg>
        <pc:spChg chg="del">
          <ac:chgData name="ivan.cuzic1@skole.hr" userId="df63c021-0675-4d8c-a9d6-36d6c01b34a5" providerId="ADAL" clId="{41221473-9519-4091-B440-41CADF78BAF1}" dt="2019-09-02T22:30:41.944" v="1195"/>
          <ac:spMkLst>
            <pc:docMk/>
            <pc:sldMk cId="1873137712" sldId="267"/>
            <ac:spMk id="3" creationId="{259E4B78-4DD1-4674-93A1-CD87748A1CCB}"/>
          </ac:spMkLst>
        </pc:spChg>
        <pc:spChg chg="add del">
          <ac:chgData name="ivan.cuzic1@skole.hr" userId="df63c021-0675-4d8c-a9d6-36d6c01b34a5" providerId="ADAL" clId="{41221473-9519-4091-B440-41CADF78BAF1}" dt="2019-09-02T22:31:28.006" v="1203" actId="26606"/>
          <ac:spMkLst>
            <pc:docMk/>
            <pc:sldMk cId="1873137712" sldId="267"/>
            <ac:spMk id="10" creationId="{AB45A142-4255-493C-8284-5D566C121B10}"/>
          </ac:spMkLst>
        </pc:spChg>
        <pc:picChg chg="add mod ord">
          <ac:chgData name="ivan.cuzic1@skole.hr" userId="df63c021-0675-4d8c-a9d6-36d6c01b34a5" providerId="ADAL" clId="{41221473-9519-4091-B440-41CADF78BAF1}" dt="2019-09-02T22:31:28.006" v="1203" actId="26606"/>
          <ac:picMkLst>
            <pc:docMk/>
            <pc:sldMk cId="1873137712" sldId="267"/>
            <ac:picMk id="5" creationId="{F076D921-C3EF-4D7C-B5BE-6A2A189B222E}"/>
          </ac:picMkLst>
        </pc:picChg>
        <pc:cxnChg chg="add del">
          <ac:chgData name="ivan.cuzic1@skole.hr" userId="df63c021-0675-4d8c-a9d6-36d6c01b34a5" providerId="ADAL" clId="{41221473-9519-4091-B440-41CADF78BAF1}" dt="2019-09-02T22:31:28.006" v="1203" actId="26606"/>
          <ac:cxnSpMkLst>
            <pc:docMk/>
            <pc:sldMk cId="1873137712" sldId="26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41221473-9519-4091-B440-41CADF78BAF1}" dt="2019-09-02T22:38:20.434" v="1488" actId="1076"/>
        <pc:sldMkLst>
          <pc:docMk/>
          <pc:sldMk cId="2302337521" sldId="268"/>
        </pc:sldMkLst>
        <pc:spChg chg="mod">
          <ac:chgData name="ivan.cuzic1@skole.hr" userId="df63c021-0675-4d8c-a9d6-36d6c01b34a5" providerId="ADAL" clId="{41221473-9519-4091-B440-41CADF78BAF1}" dt="2019-09-02T22:38:20.434" v="1488" actId="1076"/>
          <ac:spMkLst>
            <pc:docMk/>
            <pc:sldMk cId="2302337521" sldId="268"/>
            <ac:spMk id="2" creationId="{DF35C78B-45C9-4F58-B608-36D66CEB47A4}"/>
          </ac:spMkLst>
        </pc:spChg>
        <pc:spChg chg="del mod">
          <ac:chgData name="ivan.cuzic1@skole.hr" userId="df63c021-0675-4d8c-a9d6-36d6c01b34a5" providerId="ADAL" clId="{41221473-9519-4091-B440-41CADF78BAF1}" dt="2019-09-02T22:37:50.050" v="1485" actId="26606"/>
          <ac:spMkLst>
            <pc:docMk/>
            <pc:sldMk cId="2302337521" sldId="268"/>
            <ac:spMk id="3" creationId="{CC33A1DB-37BD-45BA-9793-2DF32B1568CA}"/>
          </ac:spMkLst>
        </pc:spChg>
        <pc:spChg chg="add">
          <ac:chgData name="ivan.cuzic1@skole.hr" userId="df63c021-0675-4d8c-a9d6-36d6c01b34a5" providerId="ADAL" clId="{41221473-9519-4091-B440-41CADF78BAF1}" dt="2019-09-02T22:37:50.050" v="1485" actId="26606"/>
          <ac:spMkLst>
            <pc:docMk/>
            <pc:sldMk cId="2302337521" sldId="268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41221473-9519-4091-B440-41CADF78BAF1}" dt="2019-09-02T22:37:50.050" v="1485" actId="26606"/>
          <ac:grpSpMkLst>
            <pc:docMk/>
            <pc:sldMk cId="2302337521" sldId="268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41221473-9519-4091-B440-41CADF78BAF1}" dt="2019-09-02T22:37:50.050" v="1485" actId="26606"/>
          <ac:graphicFrameMkLst>
            <pc:docMk/>
            <pc:sldMk cId="2302337521" sldId="268"/>
            <ac:graphicFrameMk id="5" creationId="{67E2519A-491E-4C26-B7C2-D28C2B2EBD4D}"/>
          </ac:graphicFrameMkLst>
        </pc:graphicFrameChg>
      </pc:sldChg>
      <pc:sldChg chg="addSp modSp add mod setBg">
        <pc:chgData name="ivan.cuzic1@skole.hr" userId="df63c021-0675-4d8c-a9d6-36d6c01b34a5" providerId="ADAL" clId="{41221473-9519-4091-B440-41CADF78BAF1}" dt="2019-09-02T22:52:16.833" v="1693" actId="113"/>
        <pc:sldMkLst>
          <pc:docMk/>
          <pc:sldMk cId="3710851265" sldId="269"/>
        </pc:sldMkLst>
        <pc:spChg chg="mod">
          <ac:chgData name="ivan.cuzic1@skole.hr" userId="df63c021-0675-4d8c-a9d6-36d6c01b34a5" providerId="ADAL" clId="{41221473-9519-4091-B440-41CADF78BAF1}" dt="2019-09-02T22:52:16.833" v="1693" actId="113"/>
          <ac:spMkLst>
            <pc:docMk/>
            <pc:sldMk cId="3710851265" sldId="269"/>
            <ac:spMk id="2" creationId="{B8676565-7F0B-46D9-BF07-68B04DF168AB}"/>
          </ac:spMkLst>
        </pc:spChg>
        <pc:spChg chg="mod">
          <ac:chgData name="ivan.cuzic1@skole.hr" userId="df63c021-0675-4d8c-a9d6-36d6c01b34a5" providerId="ADAL" clId="{41221473-9519-4091-B440-41CADF78BAF1}" dt="2019-09-02T22:52:01.058" v="1690" actId="20577"/>
          <ac:spMkLst>
            <pc:docMk/>
            <pc:sldMk cId="3710851265" sldId="269"/>
            <ac:spMk id="3" creationId="{82CBD5F6-EEBB-4184-B016-3D0B4CECB434}"/>
          </ac:spMkLst>
        </pc:spChg>
        <pc:spChg chg="add">
          <ac:chgData name="ivan.cuzic1@skole.hr" userId="df63c021-0675-4d8c-a9d6-36d6c01b34a5" providerId="ADAL" clId="{41221473-9519-4091-B440-41CADF78BAF1}" dt="2019-09-02T22:51:30.090" v="1685" actId="26606"/>
          <ac:spMkLst>
            <pc:docMk/>
            <pc:sldMk cId="3710851265" sldId="269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41221473-9519-4091-B440-41CADF78BAF1}" dt="2019-09-02T22:51:30.090" v="1685" actId="26606"/>
          <ac:cxnSpMkLst>
            <pc:docMk/>
            <pc:sldMk cId="3710851265" sldId="269"/>
            <ac:cxnSpMk id="10" creationId="{2D72A2C9-F3CA-4216-8BAD-FA4C970C3C4E}"/>
          </ac:cxnSpMkLst>
        </pc:cxnChg>
      </pc:sldChg>
      <pc:sldChg chg="addSp delSp modSp add mod setBg">
        <pc:chgData name="ivan.cuzic1@skole.hr" userId="df63c021-0675-4d8c-a9d6-36d6c01b34a5" providerId="ADAL" clId="{41221473-9519-4091-B440-41CADF78BAF1}" dt="2019-09-02T22:56:30.211" v="1766"/>
        <pc:sldMkLst>
          <pc:docMk/>
          <pc:sldMk cId="4151350223" sldId="270"/>
        </pc:sldMkLst>
        <pc:spChg chg="mod">
          <ac:chgData name="ivan.cuzic1@skole.hr" userId="df63c021-0675-4d8c-a9d6-36d6c01b34a5" providerId="ADAL" clId="{41221473-9519-4091-B440-41CADF78BAF1}" dt="2019-09-02T22:54:41.459" v="1755" actId="26606"/>
          <ac:spMkLst>
            <pc:docMk/>
            <pc:sldMk cId="4151350223" sldId="270"/>
            <ac:spMk id="2" creationId="{00B23039-C1C5-417A-B7DE-9A8907AD608C}"/>
          </ac:spMkLst>
        </pc:spChg>
        <pc:spChg chg="del mod">
          <ac:chgData name="ivan.cuzic1@skole.hr" userId="df63c021-0675-4d8c-a9d6-36d6c01b34a5" providerId="ADAL" clId="{41221473-9519-4091-B440-41CADF78BAF1}" dt="2019-09-02T22:54:41.459" v="1755" actId="26606"/>
          <ac:spMkLst>
            <pc:docMk/>
            <pc:sldMk cId="4151350223" sldId="270"/>
            <ac:spMk id="3" creationId="{0BC8D5B0-0365-43A6-A4B4-D2D57EABB8E6}"/>
          </ac:spMkLst>
        </pc:spChg>
        <pc:spChg chg="add">
          <ac:chgData name="ivan.cuzic1@skole.hr" userId="df63c021-0675-4d8c-a9d6-36d6c01b34a5" providerId="ADAL" clId="{41221473-9519-4091-B440-41CADF78BAF1}" dt="2019-09-02T22:54:41.459" v="1755" actId="26606"/>
          <ac:spMkLst>
            <pc:docMk/>
            <pc:sldMk cId="4151350223" sldId="270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41221473-9519-4091-B440-41CADF78BAF1}" dt="2019-09-02T22:54:41.459" v="1755" actId="26606"/>
          <ac:grpSpMkLst>
            <pc:docMk/>
            <pc:sldMk cId="4151350223" sldId="270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41221473-9519-4091-B440-41CADF78BAF1}" dt="2019-09-02T22:56:30.211" v="1766"/>
          <ac:graphicFrameMkLst>
            <pc:docMk/>
            <pc:sldMk cId="4151350223" sldId="270"/>
            <ac:graphicFrameMk id="5" creationId="{57399BB5-ED8B-498A-B428-8F1D5BF48A8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EB704-8955-4BD0-8894-26E3CC6B06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F463D-FF0F-41D6-B80F-106083767084}">
      <dgm:prSet custT="1"/>
      <dgm:spPr/>
      <dgm:t>
        <a:bodyPr/>
        <a:lstStyle/>
        <a:p>
          <a:r>
            <a:rPr lang="hr-HR" sz="2400" dirty="0"/>
            <a:t>Za istraživanje prošlosti služe različiti tragovi i predmeti iz prošlih vremena. </a:t>
          </a:r>
          <a:endParaRPr lang="en-US" sz="2400" dirty="0"/>
        </a:p>
      </dgm:t>
    </dgm:pt>
    <dgm:pt modelId="{B548D636-4792-4A47-BD31-9741EF69C28D}" type="parTrans" cxnId="{ABB9AAAE-637C-4149-BBFA-F468121EBF53}">
      <dgm:prSet/>
      <dgm:spPr/>
      <dgm:t>
        <a:bodyPr/>
        <a:lstStyle/>
        <a:p>
          <a:endParaRPr lang="en-US"/>
        </a:p>
      </dgm:t>
    </dgm:pt>
    <dgm:pt modelId="{F0E08878-F21B-4AE3-81B3-32CC3211C1EF}" type="sibTrans" cxnId="{ABB9AAAE-637C-4149-BBFA-F468121EBF53}">
      <dgm:prSet/>
      <dgm:spPr/>
      <dgm:t>
        <a:bodyPr/>
        <a:lstStyle/>
        <a:p>
          <a:endParaRPr lang="en-US"/>
        </a:p>
      </dgm:t>
    </dgm:pt>
    <dgm:pt modelId="{0B6B2BB1-64B6-4D19-80B2-7307AD058108}">
      <dgm:prSet custT="1"/>
      <dgm:spPr/>
      <dgm:t>
        <a:bodyPr/>
        <a:lstStyle/>
        <a:p>
          <a:r>
            <a:rPr lang="hr-HR" sz="2400" dirty="0"/>
            <a:t>Takve ostatke prošlosti nazivamo povijesnim izvorima ili povijesnim </a:t>
          </a:r>
          <a:r>
            <a:rPr lang="hr-HR" sz="2400" dirty="0" smtClean="0"/>
            <a:t>vrelima.</a:t>
          </a:r>
          <a:endParaRPr lang="en-US" sz="2400" dirty="0"/>
        </a:p>
      </dgm:t>
    </dgm:pt>
    <dgm:pt modelId="{35550FF5-793B-44D3-9B7C-D4281D9378AD}" type="parTrans" cxnId="{CDDEB603-B3D8-4DE7-BB4F-DBDB5F1C9CFB}">
      <dgm:prSet/>
      <dgm:spPr/>
      <dgm:t>
        <a:bodyPr/>
        <a:lstStyle/>
        <a:p>
          <a:endParaRPr lang="en-US"/>
        </a:p>
      </dgm:t>
    </dgm:pt>
    <dgm:pt modelId="{391DC488-18BF-4607-9CA5-51858CC3EE40}" type="sibTrans" cxnId="{CDDEB603-B3D8-4DE7-BB4F-DBDB5F1C9CFB}">
      <dgm:prSet/>
      <dgm:spPr/>
      <dgm:t>
        <a:bodyPr/>
        <a:lstStyle/>
        <a:p>
          <a:endParaRPr lang="en-US"/>
        </a:p>
      </dgm:t>
    </dgm:pt>
    <dgm:pt modelId="{B40E9A6B-6A4C-4DFD-B4B1-B2E3BDE01AB4}">
      <dgm:prSet custT="1"/>
      <dgm:spPr/>
      <dgm:t>
        <a:bodyPr/>
        <a:lstStyle/>
        <a:p>
          <a:r>
            <a:rPr lang="hr-HR" altLang="sr-Latn-RS" sz="2400" dirty="0"/>
            <a:t>Nekoliko je vrsta povijesnih izvora: </a:t>
          </a:r>
          <a:r>
            <a:rPr lang="hr-HR" altLang="sr-Latn-RS" sz="2400" dirty="0">
              <a:solidFill>
                <a:schemeClr val="tx1"/>
              </a:solidFill>
            </a:rPr>
            <a:t>materijalni, pisani, slikovni, tonski ili zvučni i usmeni (usmena predaja</a:t>
          </a:r>
          <a:r>
            <a:rPr lang="hr-HR" altLang="sr-Latn-RS" sz="2400" dirty="0" smtClean="0">
              <a:solidFill>
                <a:schemeClr val="tx1"/>
              </a:solidFill>
            </a:rPr>
            <a:t>).</a:t>
          </a:r>
          <a:endParaRPr lang="en-US" sz="2400" dirty="0">
            <a:solidFill>
              <a:schemeClr val="tx1"/>
            </a:solidFill>
          </a:endParaRPr>
        </a:p>
      </dgm:t>
    </dgm:pt>
    <dgm:pt modelId="{54E92243-5D61-40CF-AFDD-3567BCF57B04}" type="parTrans" cxnId="{BFFB1817-3139-4368-8E47-D6861E8FE1B0}">
      <dgm:prSet/>
      <dgm:spPr/>
      <dgm:t>
        <a:bodyPr/>
        <a:lstStyle/>
        <a:p>
          <a:endParaRPr lang="hr-HR"/>
        </a:p>
      </dgm:t>
    </dgm:pt>
    <dgm:pt modelId="{9025E0B5-B644-4047-A4D4-1ED9828F53B6}" type="sibTrans" cxnId="{BFFB1817-3139-4368-8E47-D6861E8FE1B0}">
      <dgm:prSet/>
      <dgm:spPr/>
      <dgm:t>
        <a:bodyPr/>
        <a:lstStyle/>
        <a:p>
          <a:endParaRPr lang="hr-HR"/>
        </a:p>
      </dgm:t>
    </dgm:pt>
    <dgm:pt modelId="{A7CD25B7-09A3-433F-9E47-B79755568056}" type="pres">
      <dgm:prSet presAssocID="{631EB704-8955-4BD0-8894-26E3CC6B06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DAD00CCA-C927-419A-B1EF-CE864E10E941}" type="pres">
      <dgm:prSet presAssocID="{8D6F463D-FF0F-41D6-B80F-106083767084}" presName="thickLine" presStyleLbl="alignNode1" presStyleIdx="0" presStyleCnt="3"/>
      <dgm:spPr/>
    </dgm:pt>
    <dgm:pt modelId="{CD15E1F5-B456-4C3C-B6AF-B11F15960063}" type="pres">
      <dgm:prSet presAssocID="{8D6F463D-FF0F-41D6-B80F-106083767084}" presName="horz1" presStyleCnt="0"/>
      <dgm:spPr/>
    </dgm:pt>
    <dgm:pt modelId="{AAC2161F-7C29-4FC4-A991-DE2554EFC6A2}" type="pres">
      <dgm:prSet presAssocID="{8D6F463D-FF0F-41D6-B80F-106083767084}" presName="tx1" presStyleLbl="revTx" presStyleIdx="0" presStyleCnt="3" custLinFactNeighborX="1070" custLinFactNeighborY="19525"/>
      <dgm:spPr/>
      <dgm:t>
        <a:bodyPr/>
        <a:lstStyle/>
        <a:p>
          <a:endParaRPr lang="hr-HR"/>
        </a:p>
      </dgm:t>
    </dgm:pt>
    <dgm:pt modelId="{DE62B395-89B6-4499-BBEA-CD049D3BFF69}" type="pres">
      <dgm:prSet presAssocID="{8D6F463D-FF0F-41D6-B80F-106083767084}" presName="vert1" presStyleCnt="0"/>
      <dgm:spPr/>
    </dgm:pt>
    <dgm:pt modelId="{536574BB-78FB-40CB-BFA0-166961573581}" type="pres">
      <dgm:prSet presAssocID="{0B6B2BB1-64B6-4D19-80B2-7307AD058108}" presName="thickLine" presStyleLbl="alignNode1" presStyleIdx="1" presStyleCnt="3"/>
      <dgm:spPr/>
    </dgm:pt>
    <dgm:pt modelId="{C7BBFF52-E9EB-4DA8-B68F-0E5F176A182D}" type="pres">
      <dgm:prSet presAssocID="{0B6B2BB1-64B6-4D19-80B2-7307AD058108}" presName="horz1" presStyleCnt="0"/>
      <dgm:spPr/>
    </dgm:pt>
    <dgm:pt modelId="{C93039E7-9674-4508-9DCB-0F87A3745C5F}" type="pres">
      <dgm:prSet presAssocID="{0B6B2BB1-64B6-4D19-80B2-7307AD058108}" presName="tx1" presStyleLbl="revTx" presStyleIdx="1" presStyleCnt="3" custLinFactNeighborY="1505"/>
      <dgm:spPr/>
      <dgm:t>
        <a:bodyPr/>
        <a:lstStyle/>
        <a:p>
          <a:endParaRPr lang="hr-HR"/>
        </a:p>
      </dgm:t>
    </dgm:pt>
    <dgm:pt modelId="{0628793F-D0E9-4763-9631-E5E57A34D704}" type="pres">
      <dgm:prSet presAssocID="{0B6B2BB1-64B6-4D19-80B2-7307AD058108}" presName="vert1" presStyleCnt="0"/>
      <dgm:spPr/>
    </dgm:pt>
    <dgm:pt modelId="{B8F1C0FC-79FE-48C4-96F4-EC45FC727FC9}" type="pres">
      <dgm:prSet presAssocID="{B40E9A6B-6A4C-4DFD-B4B1-B2E3BDE01AB4}" presName="thickLine" presStyleLbl="alignNode1" presStyleIdx="2" presStyleCnt="3"/>
      <dgm:spPr/>
    </dgm:pt>
    <dgm:pt modelId="{42576532-220A-4BE8-AAE0-81888CE4EC35}" type="pres">
      <dgm:prSet presAssocID="{B40E9A6B-6A4C-4DFD-B4B1-B2E3BDE01AB4}" presName="horz1" presStyleCnt="0"/>
      <dgm:spPr/>
    </dgm:pt>
    <dgm:pt modelId="{C4A579E6-A17A-47D4-B940-9B453D4FD20B}" type="pres">
      <dgm:prSet presAssocID="{B40E9A6B-6A4C-4DFD-B4B1-B2E3BDE01AB4}" presName="tx1" presStyleLbl="revTx" presStyleIdx="2" presStyleCnt="3" custLinFactNeighborY="7337"/>
      <dgm:spPr/>
      <dgm:t>
        <a:bodyPr/>
        <a:lstStyle/>
        <a:p>
          <a:endParaRPr lang="hr-HR"/>
        </a:p>
      </dgm:t>
    </dgm:pt>
    <dgm:pt modelId="{4BEBB15D-5EDB-4C37-9EFE-6D0F01649AC9}" type="pres">
      <dgm:prSet presAssocID="{B40E9A6B-6A4C-4DFD-B4B1-B2E3BDE01AB4}" presName="vert1" presStyleCnt="0"/>
      <dgm:spPr/>
    </dgm:pt>
  </dgm:ptLst>
  <dgm:cxnLst>
    <dgm:cxn modelId="{93451E11-9289-4E5D-9795-6979A761627E}" type="presOf" srcId="{B40E9A6B-6A4C-4DFD-B4B1-B2E3BDE01AB4}" destId="{C4A579E6-A17A-47D4-B940-9B453D4FD20B}" srcOrd="0" destOrd="0" presId="urn:microsoft.com/office/officeart/2008/layout/LinedList"/>
    <dgm:cxn modelId="{CDDEB603-B3D8-4DE7-BB4F-DBDB5F1C9CFB}" srcId="{631EB704-8955-4BD0-8894-26E3CC6B063E}" destId="{0B6B2BB1-64B6-4D19-80B2-7307AD058108}" srcOrd="1" destOrd="0" parTransId="{35550FF5-793B-44D3-9B7C-D4281D9378AD}" sibTransId="{391DC488-18BF-4607-9CA5-51858CC3EE40}"/>
    <dgm:cxn modelId="{E0137DC8-EABC-40EA-8484-215E2F00FA53}" type="presOf" srcId="{0B6B2BB1-64B6-4D19-80B2-7307AD058108}" destId="{C93039E7-9674-4508-9DCB-0F87A3745C5F}" srcOrd="0" destOrd="0" presId="urn:microsoft.com/office/officeart/2008/layout/LinedList"/>
    <dgm:cxn modelId="{BFFB1817-3139-4368-8E47-D6861E8FE1B0}" srcId="{631EB704-8955-4BD0-8894-26E3CC6B063E}" destId="{B40E9A6B-6A4C-4DFD-B4B1-B2E3BDE01AB4}" srcOrd="2" destOrd="0" parTransId="{54E92243-5D61-40CF-AFDD-3567BCF57B04}" sibTransId="{9025E0B5-B644-4047-A4D4-1ED9828F53B6}"/>
    <dgm:cxn modelId="{13423706-D6D8-4DB6-B0D2-9BADE4A15B28}" type="presOf" srcId="{8D6F463D-FF0F-41D6-B80F-106083767084}" destId="{AAC2161F-7C29-4FC4-A991-DE2554EFC6A2}" srcOrd="0" destOrd="0" presId="urn:microsoft.com/office/officeart/2008/layout/LinedList"/>
    <dgm:cxn modelId="{EC457C37-C752-4446-AAFF-972476A205DC}" type="presOf" srcId="{631EB704-8955-4BD0-8894-26E3CC6B063E}" destId="{A7CD25B7-09A3-433F-9E47-B79755568056}" srcOrd="0" destOrd="0" presId="urn:microsoft.com/office/officeart/2008/layout/LinedList"/>
    <dgm:cxn modelId="{ABB9AAAE-637C-4149-BBFA-F468121EBF53}" srcId="{631EB704-8955-4BD0-8894-26E3CC6B063E}" destId="{8D6F463D-FF0F-41D6-B80F-106083767084}" srcOrd="0" destOrd="0" parTransId="{B548D636-4792-4A47-BD31-9741EF69C28D}" sibTransId="{F0E08878-F21B-4AE3-81B3-32CC3211C1EF}"/>
    <dgm:cxn modelId="{7EE6894D-4FDE-45E0-9553-3CD40B54C62A}" type="presParOf" srcId="{A7CD25B7-09A3-433F-9E47-B79755568056}" destId="{DAD00CCA-C927-419A-B1EF-CE864E10E941}" srcOrd="0" destOrd="0" presId="urn:microsoft.com/office/officeart/2008/layout/LinedList"/>
    <dgm:cxn modelId="{50408A00-F247-4FF9-86D3-0C7B4936E1B8}" type="presParOf" srcId="{A7CD25B7-09A3-433F-9E47-B79755568056}" destId="{CD15E1F5-B456-4C3C-B6AF-B11F15960063}" srcOrd="1" destOrd="0" presId="urn:microsoft.com/office/officeart/2008/layout/LinedList"/>
    <dgm:cxn modelId="{E51FBED4-B7FA-452A-97FC-58608B71145B}" type="presParOf" srcId="{CD15E1F5-B456-4C3C-B6AF-B11F15960063}" destId="{AAC2161F-7C29-4FC4-A991-DE2554EFC6A2}" srcOrd="0" destOrd="0" presId="urn:microsoft.com/office/officeart/2008/layout/LinedList"/>
    <dgm:cxn modelId="{5456D943-06D2-4E26-9818-44344B6887F3}" type="presParOf" srcId="{CD15E1F5-B456-4C3C-B6AF-B11F15960063}" destId="{DE62B395-89B6-4499-BBEA-CD049D3BFF69}" srcOrd="1" destOrd="0" presId="urn:microsoft.com/office/officeart/2008/layout/LinedList"/>
    <dgm:cxn modelId="{5AF49684-317A-44B0-A4C2-C96DE8DD98F7}" type="presParOf" srcId="{A7CD25B7-09A3-433F-9E47-B79755568056}" destId="{536574BB-78FB-40CB-BFA0-166961573581}" srcOrd="2" destOrd="0" presId="urn:microsoft.com/office/officeart/2008/layout/LinedList"/>
    <dgm:cxn modelId="{1EE9CF80-5DEA-4911-8702-7AA376CD7960}" type="presParOf" srcId="{A7CD25B7-09A3-433F-9E47-B79755568056}" destId="{C7BBFF52-E9EB-4DA8-B68F-0E5F176A182D}" srcOrd="3" destOrd="0" presId="urn:microsoft.com/office/officeart/2008/layout/LinedList"/>
    <dgm:cxn modelId="{0B8EBCC9-BC2A-45CF-9DCA-D44E48B1D919}" type="presParOf" srcId="{C7BBFF52-E9EB-4DA8-B68F-0E5F176A182D}" destId="{C93039E7-9674-4508-9DCB-0F87A3745C5F}" srcOrd="0" destOrd="0" presId="urn:microsoft.com/office/officeart/2008/layout/LinedList"/>
    <dgm:cxn modelId="{15395CA2-E90F-4154-BAD8-101B17971E5B}" type="presParOf" srcId="{C7BBFF52-E9EB-4DA8-B68F-0E5F176A182D}" destId="{0628793F-D0E9-4763-9631-E5E57A34D704}" srcOrd="1" destOrd="0" presId="urn:microsoft.com/office/officeart/2008/layout/LinedList"/>
    <dgm:cxn modelId="{81E780CA-E015-4E06-8DBB-ED49E392595E}" type="presParOf" srcId="{A7CD25B7-09A3-433F-9E47-B79755568056}" destId="{B8F1C0FC-79FE-48C4-96F4-EC45FC727FC9}" srcOrd="4" destOrd="0" presId="urn:microsoft.com/office/officeart/2008/layout/LinedList"/>
    <dgm:cxn modelId="{28697358-0406-47AC-82CA-AD534655F9C5}" type="presParOf" srcId="{A7CD25B7-09A3-433F-9E47-B79755568056}" destId="{42576532-220A-4BE8-AAE0-81888CE4EC35}" srcOrd="5" destOrd="0" presId="urn:microsoft.com/office/officeart/2008/layout/LinedList"/>
    <dgm:cxn modelId="{C0400C9B-CAD5-4E65-B22E-E347DC9DD83B}" type="presParOf" srcId="{42576532-220A-4BE8-AAE0-81888CE4EC35}" destId="{C4A579E6-A17A-47D4-B940-9B453D4FD20B}" srcOrd="0" destOrd="0" presId="urn:microsoft.com/office/officeart/2008/layout/LinedList"/>
    <dgm:cxn modelId="{B389B891-AFD2-426C-8334-87270DC5D2B9}" type="presParOf" srcId="{42576532-220A-4BE8-AAE0-81888CE4EC35}" destId="{4BEBB15D-5EDB-4C37-9EFE-6D0F01649A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AF215-6833-45A9-A7BC-DE104E5854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F8B55E-45EC-483E-A8CA-8D6D20F0119E}">
      <dgm:prSet/>
      <dgm:spPr/>
      <dgm:t>
        <a:bodyPr/>
        <a:lstStyle/>
        <a:p>
          <a:r>
            <a:rPr lang="hr-HR" dirty="0"/>
            <a:t>Proučavanja povijesnih izvora i različita </a:t>
          </a:r>
          <a:r>
            <a:rPr lang="hr-HR" dirty="0" smtClean="0"/>
            <a:t>tumačenja.</a:t>
          </a:r>
          <a:endParaRPr lang="en-US" dirty="0"/>
        </a:p>
      </dgm:t>
    </dgm:pt>
    <dgm:pt modelId="{8BD9EDAC-7B99-4225-A237-86DF3FCBD0EB}" type="parTrans" cxnId="{CDB4B94F-3CFB-4AC8-8899-F91514F1DBFA}">
      <dgm:prSet/>
      <dgm:spPr/>
      <dgm:t>
        <a:bodyPr/>
        <a:lstStyle/>
        <a:p>
          <a:endParaRPr lang="en-US"/>
        </a:p>
      </dgm:t>
    </dgm:pt>
    <dgm:pt modelId="{60E46853-F6A8-410F-B4EA-29894939F7D8}" type="sibTrans" cxnId="{CDB4B94F-3CFB-4AC8-8899-F91514F1DBFA}">
      <dgm:prSet/>
      <dgm:spPr/>
      <dgm:t>
        <a:bodyPr/>
        <a:lstStyle/>
        <a:p>
          <a:endParaRPr lang="en-US"/>
        </a:p>
      </dgm:t>
    </dgm:pt>
    <dgm:pt modelId="{9BC58B7E-EA2C-44B4-AFB9-42046739D419}">
      <dgm:prSet/>
      <dgm:spPr/>
      <dgm:t>
        <a:bodyPr/>
        <a:lstStyle/>
        <a:p>
          <a:r>
            <a:rPr lang="hr-HR" dirty="0"/>
            <a:t>Zaključci sadržavaju i osobna </a:t>
          </a:r>
          <a:r>
            <a:rPr lang="hr-HR" dirty="0" smtClean="0"/>
            <a:t>mišljenja.</a:t>
          </a:r>
          <a:endParaRPr lang="en-US" dirty="0"/>
        </a:p>
      </dgm:t>
    </dgm:pt>
    <dgm:pt modelId="{BC928E95-C607-4D6F-820E-E759E3CBA402}" type="parTrans" cxnId="{0F2795B2-3CD5-4175-BEC6-208F12C7B2C2}">
      <dgm:prSet/>
      <dgm:spPr/>
      <dgm:t>
        <a:bodyPr/>
        <a:lstStyle/>
        <a:p>
          <a:endParaRPr lang="en-US"/>
        </a:p>
      </dgm:t>
    </dgm:pt>
    <dgm:pt modelId="{FC12BCF3-B46F-4C6B-974B-38B4E987606C}" type="sibTrans" cxnId="{0F2795B2-3CD5-4175-BEC6-208F12C7B2C2}">
      <dgm:prSet/>
      <dgm:spPr/>
      <dgm:t>
        <a:bodyPr/>
        <a:lstStyle/>
        <a:p>
          <a:endParaRPr lang="en-US"/>
        </a:p>
      </dgm:t>
    </dgm:pt>
    <dgm:pt modelId="{8BC2B067-1F22-4F93-8E22-2272A3554EC1}">
      <dgm:prSet/>
      <dgm:spPr/>
      <dgm:t>
        <a:bodyPr/>
        <a:lstStyle/>
        <a:p>
          <a:r>
            <a:rPr lang="hr-HR" dirty="0"/>
            <a:t>Različite povijesne </a:t>
          </a:r>
          <a:r>
            <a:rPr lang="hr-HR" dirty="0" smtClean="0"/>
            <a:t>perspektive. </a:t>
          </a:r>
          <a:endParaRPr lang="en-US" dirty="0"/>
        </a:p>
      </dgm:t>
    </dgm:pt>
    <dgm:pt modelId="{90F638E3-356E-4B26-9C03-59172494D998}" type="parTrans" cxnId="{B82649C0-4D65-4D8F-AB5B-608C53F187F4}">
      <dgm:prSet/>
      <dgm:spPr/>
      <dgm:t>
        <a:bodyPr/>
        <a:lstStyle/>
        <a:p>
          <a:endParaRPr lang="en-US"/>
        </a:p>
      </dgm:t>
    </dgm:pt>
    <dgm:pt modelId="{0719C143-773D-4B8E-AFBD-8F6E0A66B120}" type="sibTrans" cxnId="{B82649C0-4D65-4D8F-AB5B-608C53F187F4}">
      <dgm:prSet/>
      <dgm:spPr/>
      <dgm:t>
        <a:bodyPr/>
        <a:lstStyle/>
        <a:p>
          <a:endParaRPr lang="en-US"/>
        </a:p>
      </dgm:t>
    </dgm:pt>
    <dgm:pt modelId="{5604E8E2-483A-4EC3-8440-FD49DCF7F88E}" type="pres">
      <dgm:prSet presAssocID="{BCFAF215-6833-45A9-A7BC-DE104E5854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6E20CB-5FBD-4DF5-8A20-CACD6C0D4044}" type="pres">
      <dgm:prSet presAssocID="{79F8B55E-45EC-483E-A8CA-8D6D20F011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3B13F7-BBF4-4B72-8776-758337BE236E}" type="pres">
      <dgm:prSet presAssocID="{60E46853-F6A8-410F-B4EA-29894939F7D8}" presName="spacer" presStyleCnt="0"/>
      <dgm:spPr/>
    </dgm:pt>
    <dgm:pt modelId="{67FB9332-2078-49EF-B354-B70C9EB8610F}" type="pres">
      <dgm:prSet presAssocID="{9BC58B7E-EA2C-44B4-AFB9-42046739D4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241D5E-06C4-440D-AE98-6D603E7C12AF}" type="pres">
      <dgm:prSet presAssocID="{FC12BCF3-B46F-4C6B-974B-38B4E987606C}" presName="spacer" presStyleCnt="0"/>
      <dgm:spPr/>
    </dgm:pt>
    <dgm:pt modelId="{E1785240-B91D-4ED8-8179-529FC139704E}" type="pres">
      <dgm:prSet presAssocID="{8BC2B067-1F22-4F93-8E22-2272A3554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2795B2-3CD5-4175-BEC6-208F12C7B2C2}" srcId="{BCFAF215-6833-45A9-A7BC-DE104E585416}" destId="{9BC58B7E-EA2C-44B4-AFB9-42046739D419}" srcOrd="1" destOrd="0" parTransId="{BC928E95-C607-4D6F-820E-E759E3CBA402}" sibTransId="{FC12BCF3-B46F-4C6B-974B-38B4E987606C}"/>
    <dgm:cxn modelId="{0023AABF-6AFB-450D-A09E-E170C1483112}" type="presOf" srcId="{8BC2B067-1F22-4F93-8E22-2272A3554EC1}" destId="{E1785240-B91D-4ED8-8179-529FC139704E}" srcOrd="0" destOrd="0" presId="urn:microsoft.com/office/officeart/2005/8/layout/vList2"/>
    <dgm:cxn modelId="{FD6245D6-A6ED-4881-8240-9C464195E9DB}" type="presOf" srcId="{BCFAF215-6833-45A9-A7BC-DE104E585416}" destId="{5604E8E2-483A-4EC3-8440-FD49DCF7F88E}" srcOrd="0" destOrd="0" presId="urn:microsoft.com/office/officeart/2005/8/layout/vList2"/>
    <dgm:cxn modelId="{CDB4B94F-3CFB-4AC8-8899-F91514F1DBFA}" srcId="{BCFAF215-6833-45A9-A7BC-DE104E585416}" destId="{79F8B55E-45EC-483E-A8CA-8D6D20F0119E}" srcOrd="0" destOrd="0" parTransId="{8BD9EDAC-7B99-4225-A237-86DF3FCBD0EB}" sibTransId="{60E46853-F6A8-410F-B4EA-29894939F7D8}"/>
    <dgm:cxn modelId="{83BA6824-983A-4A5F-BCF8-4B5C9C6739E6}" type="presOf" srcId="{9BC58B7E-EA2C-44B4-AFB9-42046739D419}" destId="{67FB9332-2078-49EF-B354-B70C9EB8610F}" srcOrd="0" destOrd="0" presId="urn:microsoft.com/office/officeart/2005/8/layout/vList2"/>
    <dgm:cxn modelId="{B82649C0-4D65-4D8F-AB5B-608C53F187F4}" srcId="{BCFAF215-6833-45A9-A7BC-DE104E585416}" destId="{8BC2B067-1F22-4F93-8E22-2272A3554EC1}" srcOrd="2" destOrd="0" parTransId="{90F638E3-356E-4B26-9C03-59172494D998}" sibTransId="{0719C143-773D-4B8E-AFBD-8F6E0A66B120}"/>
    <dgm:cxn modelId="{1C65E2FC-39A7-4CDE-94DE-5004B66C7B0E}" type="presOf" srcId="{79F8B55E-45EC-483E-A8CA-8D6D20F0119E}" destId="{7D6E20CB-5FBD-4DF5-8A20-CACD6C0D4044}" srcOrd="0" destOrd="0" presId="urn:microsoft.com/office/officeart/2005/8/layout/vList2"/>
    <dgm:cxn modelId="{F3785EE9-9F65-4841-8F4B-2109624509F4}" type="presParOf" srcId="{5604E8E2-483A-4EC3-8440-FD49DCF7F88E}" destId="{7D6E20CB-5FBD-4DF5-8A20-CACD6C0D4044}" srcOrd="0" destOrd="0" presId="urn:microsoft.com/office/officeart/2005/8/layout/vList2"/>
    <dgm:cxn modelId="{6EEF26CA-93B9-4882-8072-072F499A1E81}" type="presParOf" srcId="{5604E8E2-483A-4EC3-8440-FD49DCF7F88E}" destId="{3C3B13F7-BBF4-4B72-8776-758337BE236E}" srcOrd="1" destOrd="0" presId="urn:microsoft.com/office/officeart/2005/8/layout/vList2"/>
    <dgm:cxn modelId="{DF704C8C-90CD-4953-9E96-83FB4D824F17}" type="presParOf" srcId="{5604E8E2-483A-4EC3-8440-FD49DCF7F88E}" destId="{67FB9332-2078-49EF-B354-B70C9EB8610F}" srcOrd="2" destOrd="0" presId="urn:microsoft.com/office/officeart/2005/8/layout/vList2"/>
    <dgm:cxn modelId="{0E889F10-66C1-49BE-A514-D1850A1FB0F2}" type="presParOf" srcId="{5604E8E2-483A-4EC3-8440-FD49DCF7F88E}" destId="{B6241D5E-06C4-440D-AE98-6D603E7C12AF}" srcOrd="3" destOrd="0" presId="urn:microsoft.com/office/officeart/2005/8/layout/vList2"/>
    <dgm:cxn modelId="{F1BACFAD-AB06-4249-A6DB-9CD1E4945E0B}" type="presParOf" srcId="{5604E8E2-483A-4EC3-8440-FD49DCF7F88E}" destId="{E1785240-B91D-4ED8-8179-529FC13970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B351E-3F0E-4CF5-AA4B-4CC8B37DC9B8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EB043043-A46C-4C8C-ADBA-A3C7CBC98E2F}">
      <dgm:prSet custT="1"/>
      <dgm:spPr/>
      <dgm:t>
        <a:bodyPr/>
        <a:lstStyle/>
        <a:p>
          <a:r>
            <a:rPr lang="hr-HR" sz="2400" dirty="0"/>
            <a:t>Što su povijesni izvori?</a:t>
          </a:r>
          <a:endParaRPr lang="en-US" sz="2400" dirty="0"/>
        </a:p>
      </dgm:t>
    </dgm:pt>
    <dgm:pt modelId="{8D5CF0B9-5F62-4C62-A418-BAEA8D9E7E6A}" type="parTrans" cxnId="{A3323694-25CB-4E8D-B3D9-B54A1F6A4B81}">
      <dgm:prSet/>
      <dgm:spPr/>
      <dgm:t>
        <a:bodyPr/>
        <a:lstStyle/>
        <a:p>
          <a:endParaRPr lang="en-US"/>
        </a:p>
      </dgm:t>
    </dgm:pt>
    <dgm:pt modelId="{8BB836C7-48EA-4D61-8DED-3F2946C89651}" type="sibTrans" cxnId="{A3323694-25CB-4E8D-B3D9-B54A1F6A4B81}">
      <dgm:prSet/>
      <dgm:spPr/>
      <dgm:t>
        <a:bodyPr/>
        <a:lstStyle/>
        <a:p>
          <a:endParaRPr lang="en-US"/>
        </a:p>
      </dgm:t>
    </dgm:pt>
    <dgm:pt modelId="{24F59204-AE6B-4298-AEAD-F2ED5C34F992}">
      <dgm:prSet custT="1"/>
      <dgm:spPr/>
      <dgm:t>
        <a:bodyPr/>
        <a:lstStyle/>
        <a:p>
          <a:r>
            <a:rPr lang="hr-HR" sz="2400" dirty="0"/>
            <a:t>Koje vrste povijesnih izvora postoje?</a:t>
          </a:r>
          <a:endParaRPr lang="en-US" sz="2400" dirty="0"/>
        </a:p>
      </dgm:t>
    </dgm:pt>
    <dgm:pt modelId="{7445EB75-D4BF-4AE9-9E58-E9BAE89D1F40}" type="parTrans" cxnId="{FFB8724A-2398-411B-B887-00B330F72B35}">
      <dgm:prSet/>
      <dgm:spPr/>
      <dgm:t>
        <a:bodyPr/>
        <a:lstStyle/>
        <a:p>
          <a:endParaRPr lang="en-US"/>
        </a:p>
      </dgm:t>
    </dgm:pt>
    <dgm:pt modelId="{25813ED1-5641-4F51-95E8-D26297559B26}" type="sibTrans" cxnId="{FFB8724A-2398-411B-B887-00B330F72B35}">
      <dgm:prSet/>
      <dgm:spPr/>
      <dgm:t>
        <a:bodyPr/>
        <a:lstStyle/>
        <a:p>
          <a:endParaRPr lang="en-US"/>
        </a:p>
      </dgm:t>
    </dgm:pt>
    <dgm:pt modelId="{2B3DDDFC-D1A2-4E37-BE47-B93E82FC4C53}">
      <dgm:prSet custT="1"/>
      <dgm:spPr/>
      <dgm:t>
        <a:bodyPr/>
        <a:lstStyle/>
        <a:p>
          <a:r>
            <a:rPr lang="hr-HR" sz="2400" dirty="0"/>
            <a:t>Objasnite njihove nazive.</a:t>
          </a:r>
          <a:endParaRPr lang="en-US" sz="2400" dirty="0"/>
        </a:p>
      </dgm:t>
    </dgm:pt>
    <dgm:pt modelId="{EB8D4392-DB44-46D1-8EA5-AFF8F1EF0BD4}" type="parTrans" cxnId="{CFA68514-CDDE-4D34-8F24-24FA1724585A}">
      <dgm:prSet/>
      <dgm:spPr/>
      <dgm:t>
        <a:bodyPr/>
        <a:lstStyle/>
        <a:p>
          <a:endParaRPr lang="en-US"/>
        </a:p>
      </dgm:t>
    </dgm:pt>
    <dgm:pt modelId="{F8CBE980-7F40-41BD-9C13-17C185DE34A4}" type="sibTrans" cxnId="{CFA68514-CDDE-4D34-8F24-24FA1724585A}">
      <dgm:prSet/>
      <dgm:spPr/>
      <dgm:t>
        <a:bodyPr/>
        <a:lstStyle/>
        <a:p>
          <a:endParaRPr lang="en-US"/>
        </a:p>
      </dgm:t>
    </dgm:pt>
    <dgm:pt modelId="{3EE027D1-0152-4358-83C1-05AB356AF843}">
      <dgm:prSet custT="1"/>
      <dgm:spPr/>
      <dgm:t>
        <a:bodyPr/>
        <a:lstStyle/>
        <a:p>
          <a:r>
            <a:rPr lang="hr-HR" sz="2400" dirty="0"/>
            <a:t>Pokušajte se prisjetiti kad ste nešto saznali usmenom predajom, od rođaka ili prijatelja.</a:t>
          </a:r>
          <a:endParaRPr lang="en-US" sz="2400" dirty="0"/>
        </a:p>
      </dgm:t>
    </dgm:pt>
    <dgm:pt modelId="{DEC4C55F-A2FE-4456-8E92-DCFDB0541362}" type="parTrans" cxnId="{F45BE620-C9FE-41AF-8419-FCDC22874D25}">
      <dgm:prSet/>
      <dgm:spPr/>
      <dgm:t>
        <a:bodyPr/>
        <a:lstStyle/>
        <a:p>
          <a:endParaRPr lang="en-US"/>
        </a:p>
      </dgm:t>
    </dgm:pt>
    <dgm:pt modelId="{5D44A8D2-9731-4A02-8FC4-9F7EC00812CF}" type="sibTrans" cxnId="{F45BE620-C9FE-41AF-8419-FCDC22874D25}">
      <dgm:prSet/>
      <dgm:spPr/>
      <dgm:t>
        <a:bodyPr/>
        <a:lstStyle/>
        <a:p>
          <a:endParaRPr lang="en-US"/>
        </a:p>
      </dgm:t>
    </dgm:pt>
    <dgm:pt modelId="{5FE948F8-0269-4FD2-A2E2-1D9898515DEB}">
      <dgm:prSet custT="1"/>
      <dgm:spPr/>
      <dgm:t>
        <a:bodyPr/>
        <a:lstStyle/>
        <a:p>
          <a:r>
            <a:rPr lang="hr-HR" sz="2400" dirty="0"/>
            <a:t>Objasnite što je arheološko iskapanje.</a:t>
          </a:r>
          <a:endParaRPr lang="en-US" sz="2400" dirty="0"/>
        </a:p>
      </dgm:t>
    </dgm:pt>
    <dgm:pt modelId="{3CCB09BB-C177-4AB1-AA30-216083538EFC}" type="parTrans" cxnId="{058509F6-3EAF-4628-86C5-784D4FB17CC6}">
      <dgm:prSet/>
      <dgm:spPr/>
      <dgm:t>
        <a:bodyPr/>
        <a:lstStyle/>
        <a:p>
          <a:endParaRPr lang="en-US"/>
        </a:p>
      </dgm:t>
    </dgm:pt>
    <dgm:pt modelId="{2FAA4614-1FC1-4078-83E4-09AC6758DE78}" type="sibTrans" cxnId="{058509F6-3EAF-4628-86C5-784D4FB17CC6}">
      <dgm:prSet/>
      <dgm:spPr/>
      <dgm:t>
        <a:bodyPr/>
        <a:lstStyle/>
        <a:p>
          <a:endParaRPr lang="en-US"/>
        </a:p>
      </dgm:t>
    </dgm:pt>
    <dgm:pt modelId="{D82E5253-8070-407E-AA88-C63741B48E5E}" type="pres">
      <dgm:prSet presAssocID="{483B351E-3F0E-4CF5-AA4B-4CC8B37DC9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5569E6E-821F-4E90-8CD0-073B286BCAB8}" type="pres">
      <dgm:prSet presAssocID="{EB043043-A46C-4C8C-ADBA-A3C7CBC98E2F}" presName="thickLine" presStyleLbl="alignNode1" presStyleIdx="0" presStyleCnt="5"/>
      <dgm:spPr/>
    </dgm:pt>
    <dgm:pt modelId="{011FA2AA-152A-4F1E-AE9A-306D2CECED38}" type="pres">
      <dgm:prSet presAssocID="{EB043043-A46C-4C8C-ADBA-A3C7CBC98E2F}" presName="horz1" presStyleCnt="0"/>
      <dgm:spPr/>
    </dgm:pt>
    <dgm:pt modelId="{C64AFC1B-1FEF-47B7-ADB7-5EB6F5B4D595}" type="pres">
      <dgm:prSet presAssocID="{EB043043-A46C-4C8C-ADBA-A3C7CBC98E2F}" presName="tx1" presStyleLbl="revTx" presStyleIdx="0" presStyleCnt="5"/>
      <dgm:spPr/>
      <dgm:t>
        <a:bodyPr/>
        <a:lstStyle/>
        <a:p>
          <a:endParaRPr lang="hr-HR"/>
        </a:p>
      </dgm:t>
    </dgm:pt>
    <dgm:pt modelId="{99F25E80-77F1-4522-BF37-B16FD9631608}" type="pres">
      <dgm:prSet presAssocID="{EB043043-A46C-4C8C-ADBA-A3C7CBC98E2F}" presName="vert1" presStyleCnt="0"/>
      <dgm:spPr/>
    </dgm:pt>
    <dgm:pt modelId="{BA661CB6-63C7-4AF5-AEF5-63B580E9DDB3}" type="pres">
      <dgm:prSet presAssocID="{24F59204-AE6B-4298-AEAD-F2ED5C34F992}" presName="thickLine" presStyleLbl="alignNode1" presStyleIdx="1" presStyleCnt="5" custLinFactNeighborY="-37233"/>
      <dgm:spPr/>
    </dgm:pt>
    <dgm:pt modelId="{76F599A2-325F-4534-8C1C-91B4E1D4B84D}" type="pres">
      <dgm:prSet presAssocID="{24F59204-AE6B-4298-AEAD-F2ED5C34F992}" presName="horz1" presStyleCnt="0"/>
      <dgm:spPr/>
    </dgm:pt>
    <dgm:pt modelId="{13E788EA-83BD-425A-AEAC-AF44A6A6E8BC}" type="pres">
      <dgm:prSet presAssocID="{24F59204-AE6B-4298-AEAD-F2ED5C34F992}" presName="tx1" presStyleLbl="revTx" presStyleIdx="1" presStyleCnt="5" custLinFactNeighborX="-1711" custLinFactNeighborY="-25884"/>
      <dgm:spPr/>
      <dgm:t>
        <a:bodyPr/>
        <a:lstStyle/>
        <a:p>
          <a:endParaRPr lang="hr-HR"/>
        </a:p>
      </dgm:t>
    </dgm:pt>
    <dgm:pt modelId="{A20F2090-B157-4051-9078-C3A1226C5EA7}" type="pres">
      <dgm:prSet presAssocID="{24F59204-AE6B-4298-AEAD-F2ED5C34F992}" presName="vert1" presStyleCnt="0"/>
      <dgm:spPr/>
    </dgm:pt>
    <dgm:pt modelId="{7BCA20EB-75A1-4C83-B7FD-2C004EC2D415}" type="pres">
      <dgm:prSet presAssocID="{2B3DDDFC-D1A2-4E37-BE47-B93E82FC4C53}" presName="thickLine" presStyleLbl="alignNode1" presStyleIdx="2" presStyleCnt="5" custLinFactNeighborX="-1100" custLinFactNeighborY="-47065"/>
      <dgm:spPr/>
    </dgm:pt>
    <dgm:pt modelId="{8FC81310-61AB-49C4-BB52-297ACF4C6691}" type="pres">
      <dgm:prSet presAssocID="{2B3DDDFC-D1A2-4E37-BE47-B93E82FC4C53}" presName="horz1" presStyleCnt="0"/>
      <dgm:spPr/>
    </dgm:pt>
    <dgm:pt modelId="{2933CA3F-472A-41D4-BDEE-905D1E94030C}" type="pres">
      <dgm:prSet presAssocID="{2B3DDDFC-D1A2-4E37-BE47-B93E82FC4C53}" presName="tx1" presStyleLbl="revTx" presStyleIdx="2" presStyleCnt="5" custLinFactNeighborX="762" custLinFactNeighborY="-30164"/>
      <dgm:spPr/>
      <dgm:t>
        <a:bodyPr/>
        <a:lstStyle/>
        <a:p>
          <a:endParaRPr lang="hr-HR"/>
        </a:p>
      </dgm:t>
    </dgm:pt>
    <dgm:pt modelId="{37CADD8F-CC2A-45AB-AC22-1BABCBAC712C}" type="pres">
      <dgm:prSet presAssocID="{2B3DDDFC-D1A2-4E37-BE47-B93E82FC4C53}" presName="vert1" presStyleCnt="0"/>
      <dgm:spPr/>
    </dgm:pt>
    <dgm:pt modelId="{27382FA9-5D06-4ECE-9F12-B0E0F15D0E4E}" type="pres">
      <dgm:prSet presAssocID="{3EE027D1-0152-4358-83C1-05AB356AF843}" presName="thickLine" presStyleLbl="alignNode1" presStyleIdx="3" presStyleCnt="5" custLinFactNeighborY="-48750"/>
      <dgm:spPr/>
    </dgm:pt>
    <dgm:pt modelId="{F8C36057-567F-4F4C-9227-C3ED492D228C}" type="pres">
      <dgm:prSet presAssocID="{3EE027D1-0152-4358-83C1-05AB356AF843}" presName="horz1" presStyleCnt="0"/>
      <dgm:spPr/>
    </dgm:pt>
    <dgm:pt modelId="{E32C45D0-1C12-4F69-8694-BA056801D6ED}" type="pres">
      <dgm:prSet presAssocID="{3EE027D1-0152-4358-83C1-05AB356AF843}" presName="tx1" presStyleLbl="revTx" presStyleIdx="3" presStyleCnt="5" custLinFactNeighborX="573" custLinFactNeighborY="-47716"/>
      <dgm:spPr/>
      <dgm:t>
        <a:bodyPr/>
        <a:lstStyle/>
        <a:p>
          <a:endParaRPr lang="hr-HR"/>
        </a:p>
      </dgm:t>
    </dgm:pt>
    <dgm:pt modelId="{225BF6FC-D2A3-484F-B5E1-DBEBE86ACFC4}" type="pres">
      <dgm:prSet presAssocID="{3EE027D1-0152-4358-83C1-05AB356AF843}" presName="vert1" presStyleCnt="0"/>
      <dgm:spPr/>
    </dgm:pt>
    <dgm:pt modelId="{D46726C3-88EC-400F-8804-C6389FBE7B20}" type="pres">
      <dgm:prSet presAssocID="{5FE948F8-0269-4FD2-A2E2-1D9898515DEB}" presName="thickLine" presStyleLbl="alignNode1" presStyleIdx="4" presStyleCnt="5"/>
      <dgm:spPr/>
    </dgm:pt>
    <dgm:pt modelId="{B4DAC6DE-3465-4BBD-AB81-A442F08E27C2}" type="pres">
      <dgm:prSet presAssocID="{5FE948F8-0269-4FD2-A2E2-1D9898515DEB}" presName="horz1" presStyleCnt="0"/>
      <dgm:spPr/>
    </dgm:pt>
    <dgm:pt modelId="{E71BC114-7400-481B-81D9-E4D2A887F288}" type="pres">
      <dgm:prSet presAssocID="{5FE948F8-0269-4FD2-A2E2-1D9898515DEB}" presName="tx1" presStyleLbl="revTx" presStyleIdx="4" presStyleCnt="5"/>
      <dgm:spPr/>
      <dgm:t>
        <a:bodyPr/>
        <a:lstStyle/>
        <a:p>
          <a:endParaRPr lang="hr-HR"/>
        </a:p>
      </dgm:t>
    </dgm:pt>
    <dgm:pt modelId="{050D293A-836D-440C-8368-2936800D04E5}" type="pres">
      <dgm:prSet presAssocID="{5FE948F8-0269-4FD2-A2E2-1D9898515DEB}" presName="vert1" presStyleCnt="0"/>
      <dgm:spPr/>
    </dgm:pt>
  </dgm:ptLst>
  <dgm:cxnLst>
    <dgm:cxn modelId="{F45BE620-C9FE-41AF-8419-FCDC22874D25}" srcId="{483B351E-3F0E-4CF5-AA4B-4CC8B37DC9B8}" destId="{3EE027D1-0152-4358-83C1-05AB356AF843}" srcOrd="3" destOrd="0" parTransId="{DEC4C55F-A2FE-4456-8E92-DCFDB0541362}" sibTransId="{5D44A8D2-9731-4A02-8FC4-9F7EC00812CF}"/>
    <dgm:cxn modelId="{750C4510-29C3-4641-9881-D9E3AE8D657E}" type="presOf" srcId="{2B3DDDFC-D1A2-4E37-BE47-B93E82FC4C53}" destId="{2933CA3F-472A-41D4-BDEE-905D1E94030C}" srcOrd="0" destOrd="0" presId="urn:microsoft.com/office/officeart/2008/layout/LinedList"/>
    <dgm:cxn modelId="{A3323694-25CB-4E8D-B3D9-B54A1F6A4B81}" srcId="{483B351E-3F0E-4CF5-AA4B-4CC8B37DC9B8}" destId="{EB043043-A46C-4C8C-ADBA-A3C7CBC98E2F}" srcOrd="0" destOrd="0" parTransId="{8D5CF0B9-5F62-4C62-A418-BAEA8D9E7E6A}" sibTransId="{8BB836C7-48EA-4D61-8DED-3F2946C89651}"/>
    <dgm:cxn modelId="{058509F6-3EAF-4628-86C5-784D4FB17CC6}" srcId="{483B351E-3F0E-4CF5-AA4B-4CC8B37DC9B8}" destId="{5FE948F8-0269-4FD2-A2E2-1D9898515DEB}" srcOrd="4" destOrd="0" parTransId="{3CCB09BB-C177-4AB1-AA30-216083538EFC}" sibTransId="{2FAA4614-1FC1-4078-83E4-09AC6758DE78}"/>
    <dgm:cxn modelId="{1264AED5-1953-46C5-A6AA-9A2CCEC356D6}" type="presOf" srcId="{EB043043-A46C-4C8C-ADBA-A3C7CBC98E2F}" destId="{C64AFC1B-1FEF-47B7-ADB7-5EB6F5B4D595}" srcOrd="0" destOrd="0" presId="urn:microsoft.com/office/officeart/2008/layout/LinedList"/>
    <dgm:cxn modelId="{CFA68514-CDDE-4D34-8F24-24FA1724585A}" srcId="{483B351E-3F0E-4CF5-AA4B-4CC8B37DC9B8}" destId="{2B3DDDFC-D1A2-4E37-BE47-B93E82FC4C53}" srcOrd="2" destOrd="0" parTransId="{EB8D4392-DB44-46D1-8EA5-AFF8F1EF0BD4}" sibTransId="{F8CBE980-7F40-41BD-9C13-17C185DE34A4}"/>
    <dgm:cxn modelId="{2B8F04FB-104D-4540-B87E-9EC5138B87DB}" type="presOf" srcId="{3EE027D1-0152-4358-83C1-05AB356AF843}" destId="{E32C45D0-1C12-4F69-8694-BA056801D6ED}" srcOrd="0" destOrd="0" presId="urn:microsoft.com/office/officeart/2008/layout/LinedList"/>
    <dgm:cxn modelId="{5EB3C98F-1353-44B5-8068-BA41A468EBE2}" type="presOf" srcId="{24F59204-AE6B-4298-AEAD-F2ED5C34F992}" destId="{13E788EA-83BD-425A-AEAC-AF44A6A6E8BC}" srcOrd="0" destOrd="0" presId="urn:microsoft.com/office/officeart/2008/layout/LinedList"/>
    <dgm:cxn modelId="{C7496E0B-F900-47E9-8571-3F157C29FCDE}" type="presOf" srcId="{483B351E-3F0E-4CF5-AA4B-4CC8B37DC9B8}" destId="{D82E5253-8070-407E-AA88-C63741B48E5E}" srcOrd="0" destOrd="0" presId="urn:microsoft.com/office/officeart/2008/layout/LinedList"/>
    <dgm:cxn modelId="{FFB8724A-2398-411B-B887-00B330F72B35}" srcId="{483B351E-3F0E-4CF5-AA4B-4CC8B37DC9B8}" destId="{24F59204-AE6B-4298-AEAD-F2ED5C34F992}" srcOrd="1" destOrd="0" parTransId="{7445EB75-D4BF-4AE9-9E58-E9BAE89D1F40}" sibTransId="{25813ED1-5641-4F51-95E8-D26297559B26}"/>
    <dgm:cxn modelId="{E664CCB8-57CA-47A0-94B2-67480D50FCA6}" type="presOf" srcId="{5FE948F8-0269-4FD2-A2E2-1D9898515DEB}" destId="{E71BC114-7400-481B-81D9-E4D2A887F288}" srcOrd="0" destOrd="0" presId="urn:microsoft.com/office/officeart/2008/layout/LinedList"/>
    <dgm:cxn modelId="{665ACD3F-C75A-4F86-BE9B-8FD312F7932B}" type="presParOf" srcId="{D82E5253-8070-407E-AA88-C63741B48E5E}" destId="{A5569E6E-821F-4E90-8CD0-073B286BCAB8}" srcOrd="0" destOrd="0" presId="urn:microsoft.com/office/officeart/2008/layout/LinedList"/>
    <dgm:cxn modelId="{CCB4C5FE-BBFB-4864-82D4-7CE3DF1B866B}" type="presParOf" srcId="{D82E5253-8070-407E-AA88-C63741B48E5E}" destId="{011FA2AA-152A-4F1E-AE9A-306D2CECED38}" srcOrd="1" destOrd="0" presId="urn:microsoft.com/office/officeart/2008/layout/LinedList"/>
    <dgm:cxn modelId="{B355D3AA-ECFA-4CD8-B4CF-2BB2F9DBB007}" type="presParOf" srcId="{011FA2AA-152A-4F1E-AE9A-306D2CECED38}" destId="{C64AFC1B-1FEF-47B7-ADB7-5EB6F5B4D595}" srcOrd="0" destOrd="0" presId="urn:microsoft.com/office/officeart/2008/layout/LinedList"/>
    <dgm:cxn modelId="{8FD4FB31-BFCA-4AE4-BAA3-B9DC16D81C18}" type="presParOf" srcId="{011FA2AA-152A-4F1E-AE9A-306D2CECED38}" destId="{99F25E80-77F1-4522-BF37-B16FD9631608}" srcOrd="1" destOrd="0" presId="urn:microsoft.com/office/officeart/2008/layout/LinedList"/>
    <dgm:cxn modelId="{7440FCB3-113D-4914-8DC4-B9CBD351CD1F}" type="presParOf" srcId="{D82E5253-8070-407E-AA88-C63741B48E5E}" destId="{BA661CB6-63C7-4AF5-AEF5-63B580E9DDB3}" srcOrd="2" destOrd="0" presId="urn:microsoft.com/office/officeart/2008/layout/LinedList"/>
    <dgm:cxn modelId="{56CBD115-81D6-46C3-8EFC-2F0837D295A3}" type="presParOf" srcId="{D82E5253-8070-407E-AA88-C63741B48E5E}" destId="{76F599A2-325F-4534-8C1C-91B4E1D4B84D}" srcOrd="3" destOrd="0" presId="urn:microsoft.com/office/officeart/2008/layout/LinedList"/>
    <dgm:cxn modelId="{51C39776-0026-4867-BBD4-2857FD18688E}" type="presParOf" srcId="{76F599A2-325F-4534-8C1C-91B4E1D4B84D}" destId="{13E788EA-83BD-425A-AEAC-AF44A6A6E8BC}" srcOrd="0" destOrd="0" presId="urn:microsoft.com/office/officeart/2008/layout/LinedList"/>
    <dgm:cxn modelId="{5D4EEE56-A428-4F8B-AC76-7E5DB2691EB2}" type="presParOf" srcId="{76F599A2-325F-4534-8C1C-91B4E1D4B84D}" destId="{A20F2090-B157-4051-9078-C3A1226C5EA7}" srcOrd="1" destOrd="0" presId="urn:microsoft.com/office/officeart/2008/layout/LinedList"/>
    <dgm:cxn modelId="{1BBFC46D-6947-4C9B-B9BF-732BC4AA9BCB}" type="presParOf" srcId="{D82E5253-8070-407E-AA88-C63741B48E5E}" destId="{7BCA20EB-75A1-4C83-B7FD-2C004EC2D415}" srcOrd="4" destOrd="0" presId="urn:microsoft.com/office/officeart/2008/layout/LinedList"/>
    <dgm:cxn modelId="{DF4147ED-DDA5-49D3-BF07-1D00FBA09EBD}" type="presParOf" srcId="{D82E5253-8070-407E-AA88-C63741B48E5E}" destId="{8FC81310-61AB-49C4-BB52-297ACF4C6691}" srcOrd="5" destOrd="0" presId="urn:microsoft.com/office/officeart/2008/layout/LinedList"/>
    <dgm:cxn modelId="{14E8F4AF-2E07-48C8-995B-6BF38473BE28}" type="presParOf" srcId="{8FC81310-61AB-49C4-BB52-297ACF4C6691}" destId="{2933CA3F-472A-41D4-BDEE-905D1E94030C}" srcOrd="0" destOrd="0" presId="urn:microsoft.com/office/officeart/2008/layout/LinedList"/>
    <dgm:cxn modelId="{20B15FB9-CE24-4781-9CEF-4589775CCF78}" type="presParOf" srcId="{8FC81310-61AB-49C4-BB52-297ACF4C6691}" destId="{37CADD8F-CC2A-45AB-AC22-1BABCBAC712C}" srcOrd="1" destOrd="0" presId="urn:microsoft.com/office/officeart/2008/layout/LinedList"/>
    <dgm:cxn modelId="{60821E28-5F63-404A-8732-AC8F35F61E4B}" type="presParOf" srcId="{D82E5253-8070-407E-AA88-C63741B48E5E}" destId="{27382FA9-5D06-4ECE-9F12-B0E0F15D0E4E}" srcOrd="6" destOrd="0" presId="urn:microsoft.com/office/officeart/2008/layout/LinedList"/>
    <dgm:cxn modelId="{A90FD5F1-E6B0-478E-B558-CE0FE2F44B71}" type="presParOf" srcId="{D82E5253-8070-407E-AA88-C63741B48E5E}" destId="{F8C36057-567F-4F4C-9227-C3ED492D228C}" srcOrd="7" destOrd="0" presId="urn:microsoft.com/office/officeart/2008/layout/LinedList"/>
    <dgm:cxn modelId="{E10F9849-5E04-465F-BC7F-125FCB3B1ABE}" type="presParOf" srcId="{F8C36057-567F-4F4C-9227-C3ED492D228C}" destId="{E32C45D0-1C12-4F69-8694-BA056801D6ED}" srcOrd="0" destOrd="0" presId="urn:microsoft.com/office/officeart/2008/layout/LinedList"/>
    <dgm:cxn modelId="{83206A4D-1E13-4190-ACE1-9888CC1F4EBE}" type="presParOf" srcId="{F8C36057-567F-4F4C-9227-C3ED492D228C}" destId="{225BF6FC-D2A3-484F-B5E1-DBEBE86ACFC4}" srcOrd="1" destOrd="0" presId="urn:microsoft.com/office/officeart/2008/layout/LinedList"/>
    <dgm:cxn modelId="{F3FA98AE-733F-401B-93E1-7434652B3773}" type="presParOf" srcId="{D82E5253-8070-407E-AA88-C63741B48E5E}" destId="{D46726C3-88EC-400F-8804-C6389FBE7B20}" srcOrd="8" destOrd="0" presId="urn:microsoft.com/office/officeart/2008/layout/LinedList"/>
    <dgm:cxn modelId="{FA50D90E-7804-46D1-A68E-A3A64C282BAB}" type="presParOf" srcId="{D82E5253-8070-407E-AA88-C63741B48E5E}" destId="{B4DAC6DE-3465-4BBD-AB81-A442F08E27C2}" srcOrd="9" destOrd="0" presId="urn:microsoft.com/office/officeart/2008/layout/LinedList"/>
    <dgm:cxn modelId="{ACA9448D-0CDB-4850-A4F3-4D20E5BDD09D}" type="presParOf" srcId="{B4DAC6DE-3465-4BBD-AB81-A442F08E27C2}" destId="{E71BC114-7400-481B-81D9-E4D2A887F288}" srcOrd="0" destOrd="0" presId="urn:microsoft.com/office/officeart/2008/layout/LinedList"/>
    <dgm:cxn modelId="{F31478F9-29BE-475F-B0AA-29AF4F27E9AD}" type="presParOf" srcId="{B4DAC6DE-3465-4BBD-AB81-A442F08E27C2}" destId="{050D293A-836D-440C-8368-2936800D04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D00CCA-C927-419A-B1EF-CE864E10E941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2161F-7C29-4FC4-A991-DE2554EFC6A2}">
      <dsp:nvSpPr>
        <dsp:cNvPr id="0" name=""/>
        <dsp:cNvSpPr/>
      </dsp:nvSpPr>
      <dsp:spPr>
        <a:xfrm>
          <a:off x="0" y="25083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 istraživanje prošlosti služe različiti tragovi i predmeti iz prošlih vremena. </a:t>
          </a:r>
          <a:endParaRPr lang="en-US" sz="2400" kern="1200" dirty="0"/>
        </a:p>
      </dsp:txBody>
      <dsp:txXfrm>
        <a:off x="0" y="250833"/>
        <a:ext cx="4869656" cy="1275103"/>
      </dsp:txXfrm>
    </dsp:sp>
    <dsp:sp modelId="{536574BB-78FB-40CB-BFA0-166961573581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39E7-9674-4508-9DCB-0F87A3745C5F}">
      <dsp:nvSpPr>
        <dsp:cNvPr id="0" name=""/>
        <dsp:cNvSpPr/>
      </dsp:nvSpPr>
      <dsp:spPr>
        <a:xfrm>
          <a:off x="0" y="129616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Takve ostatke prošlosti nazivamo povijesnim izvorima ili povijesnim </a:t>
          </a:r>
          <a:r>
            <a:rPr lang="hr-HR" sz="2400" kern="1200" dirty="0" smtClean="0"/>
            <a:t>vrelima.</a:t>
          </a:r>
          <a:endParaRPr lang="en-US" sz="2400" kern="1200" dirty="0"/>
        </a:p>
      </dsp:txBody>
      <dsp:txXfrm>
        <a:off x="0" y="1296163"/>
        <a:ext cx="4869656" cy="1275103"/>
      </dsp:txXfrm>
    </dsp:sp>
    <dsp:sp modelId="{B8F1C0FC-79FE-48C4-96F4-EC45FC727FC9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579E6-A17A-47D4-B940-9B453D4FD20B}">
      <dsp:nvSpPr>
        <dsp:cNvPr id="0" name=""/>
        <dsp:cNvSpPr/>
      </dsp:nvSpPr>
      <dsp:spPr>
        <a:xfrm>
          <a:off x="0" y="255394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400" kern="1200" dirty="0"/>
            <a:t>Nekoliko je vrsta povijesnih izvora: </a:t>
          </a:r>
          <a:r>
            <a:rPr lang="hr-HR" altLang="sr-Latn-RS" sz="2400" kern="1200" dirty="0">
              <a:solidFill>
                <a:schemeClr val="tx1"/>
              </a:solidFill>
            </a:rPr>
            <a:t>materijalni, pisani, slikovni, tonski ili zvučni i usmeni (usmena predaja</a:t>
          </a:r>
          <a:r>
            <a:rPr lang="hr-HR" altLang="sr-Latn-RS" sz="2400" kern="1200" dirty="0" smtClean="0">
              <a:solidFill>
                <a:schemeClr val="tx1"/>
              </a:solidFill>
            </a:rPr>
            <a:t>).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2553946"/>
        <a:ext cx="4869656" cy="12751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4.9.2019.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Znanstvenici arheolozi tijekom arheoloških iskapanja materijalnih ostataka iz prošlosti.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220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549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9387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Radionica rimskoga govorništva u </a:t>
            </a:r>
            <a:r>
              <a:rPr lang="hr-HR" dirty="0" err="1"/>
              <a:t>Andautoniji</a:t>
            </a:r>
            <a:r>
              <a:rPr lang="hr-HR" dirty="0"/>
              <a:t> pokraj Zagreba 2018. godine primjer je oživljene povijesti.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458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Hrvatske udruge tijekom oživljavanja bitke između Rimljana i Kelta u Sisku 2015.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1541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Što pomaže povjesničarima u </a:t>
            </a:r>
            <a:r>
              <a:rPr lang="hr-HR" sz="4000"/>
              <a:t>proučavanju </a:t>
            </a:r>
            <a:r>
              <a:rPr lang="hr-HR" sz="4000" smtClean="0"/>
              <a:t>povijesti?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Uvod u povijest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8C2088-BC27-40CC-9291-56C6DE2D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Povijesni 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5A65662-24BB-4E6D-920B-E21751C24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233692"/>
            <a:ext cx="4056522" cy="393954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Teško ih je razgraničiti na </a:t>
            </a:r>
            <a:r>
              <a:rPr lang="hr-HR" sz="2400" dirty="0" smtClean="0"/>
              <a:t>pripadnost.</a:t>
            </a:r>
            <a:endParaRPr lang="hr-HR" sz="2400" dirty="0"/>
          </a:p>
          <a:p>
            <a:r>
              <a:rPr lang="hr-HR" sz="2400" dirty="0"/>
              <a:t>U proučavanju sudjeluju povjesničari, arheolozi, antropolozi, etnolozi, </a:t>
            </a:r>
            <a:r>
              <a:rPr lang="hr-HR" sz="2400" dirty="0" smtClean="0"/>
              <a:t>arhivisti…</a:t>
            </a:r>
            <a:endParaRPr lang="hr-HR" sz="2400" dirty="0"/>
          </a:p>
          <a:p>
            <a:r>
              <a:rPr lang="hr-HR" sz="2400" dirty="0"/>
              <a:t>Prikupljaju i obrađuju </a:t>
            </a:r>
            <a:r>
              <a:rPr lang="hr-HR" sz="2400" dirty="0" smtClean="0"/>
              <a:t>izvore.</a:t>
            </a:r>
            <a:endParaRPr lang="hr-HR" sz="24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04580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62D071-2EDA-4ED3-AF6D-A4BACB63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Oživljena povijest</a:t>
            </a:r>
          </a:p>
        </p:txBody>
      </p:sp>
      <p:pic>
        <p:nvPicPr>
          <p:cNvPr id="5" name="Slika 4" descr="Slika na kojoj se prikazuje tlo, zgrada, osoba&#10;&#10;Opis je automatski generiran">
            <a:extLst>
              <a:ext uri="{FF2B5EF4-FFF2-40B4-BE49-F238E27FC236}">
                <a16:creationId xmlns:a16="http://schemas.microsoft.com/office/drawing/2014/main" xmlns="" id="{8F1969E2-0E4B-4BF3-BB0A-F7C70E557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56" r="-3" b="1076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6D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E2AA16D-9480-4F07-AB82-B5372BB8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137631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Predočavanje prošlosti onakvom kakva je bila</a:t>
            </a:r>
          </a:p>
          <a:p>
            <a:r>
              <a:rPr lang="hr-HR" sz="2400" dirty="0"/>
              <a:t>Povijesne udruge i institucije</a:t>
            </a:r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1766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rava, stablo, na otvorenom, nebo&#10;&#10;Opis je automatski generiran">
            <a:extLst>
              <a:ext uri="{FF2B5EF4-FFF2-40B4-BE49-F238E27FC236}">
                <a16:creationId xmlns:a16="http://schemas.microsoft.com/office/drawing/2014/main" xmlns="" id="{F076D921-C3EF-4D7C-B5BE-6A2A189B2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52" b="778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2FC61E-3DC0-4FAB-9B3C-E8543A45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" y="106502"/>
            <a:ext cx="3250148" cy="1506022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Oživljena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povijest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3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35C78B-45C9-4F58-B608-36D66CEB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231" y="335864"/>
            <a:ext cx="2880097" cy="382905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Povijesna perspektiva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7E2519A-491E-4C26-B7C2-D28C2B2EB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232786"/>
              </p:ext>
            </p:extLst>
          </p:nvPr>
        </p:nvGraphicFramePr>
        <p:xfrm>
          <a:off x="3850464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233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676565-7F0B-46D9-BF07-68B04DF1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sz="4000" dirty="0">
                <a:solidFill>
                  <a:schemeClr val="accent1"/>
                </a:solidFill>
              </a:rPr>
              <a:t>UPAMTIMO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2CBD5F6-EEBB-4184-B016-3D0B4CEC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Povijesni izvori ili vrela: materijalni,</a:t>
            </a:r>
            <a:r>
              <a:rPr lang="hr-HR" altLang="sr-Latn-RS" sz="2400" dirty="0"/>
              <a:t> pisani, slikovni, tonski ili zvučni i usmeni (usmena predaja)</a:t>
            </a:r>
            <a:endParaRPr lang="hr-HR" sz="2400" dirty="0"/>
          </a:p>
          <a:p>
            <a:r>
              <a:rPr lang="hr-HR" sz="2400" dirty="0"/>
              <a:t>Arheolog</a:t>
            </a:r>
          </a:p>
          <a:p>
            <a:r>
              <a:rPr lang="hr-HR" sz="2400" dirty="0"/>
              <a:t>Arhivi, muzeji, galerije</a:t>
            </a:r>
          </a:p>
          <a:p>
            <a:r>
              <a:rPr lang="hr-HR" sz="2400" dirty="0"/>
              <a:t>Fonoteke i </a:t>
            </a:r>
            <a:r>
              <a:rPr lang="hr-HR" sz="2400" dirty="0" err="1"/>
              <a:t>filmoteke</a:t>
            </a:r>
            <a:endParaRPr lang="hr-HR" sz="2400" dirty="0"/>
          </a:p>
          <a:p>
            <a:r>
              <a:rPr lang="hr-HR" sz="2400" dirty="0"/>
              <a:t>Oživljena povijest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371085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B23039-C1C5-417A-B7DE-9A8907AD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Ponavljanje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7399BB5-ED8B-498A-B428-8F1D5BF48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486319"/>
              </p:ext>
            </p:extLst>
          </p:nvPr>
        </p:nvGraphicFramePr>
        <p:xfrm>
          <a:off x="3637803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135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C3A473-3D72-4F38-B5EB-ACE598D4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Povijesni izvori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2D702F5-2081-4C56-9AD0-8728486EF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6390787"/>
              </p:ext>
            </p:extLst>
          </p:nvPr>
        </p:nvGraphicFramePr>
        <p:xfrm>
          <a:off x="375805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272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tol, dragulji u kruni, torta, na zatvorenom&#10;&#10;Opis je automatski generiran">
            <a:extLst>
              <a:ext uri="{FF2B5EF4-FFF2-40B4-BE49-F238E27FC236}">
                <a16:creationId xmlns:a16="http://schemas.microsoft.com/office/drawing/2014/main" xmlns="" id="{5567D746-156B-486E-9825-0AD4DAB3D4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75" r="1" b="1"/>
          <a:stretch/>
        </p:blipFill>
        <p:spPr>
          <a:xfrm>
            <a:off x="2479889" y="1190"/>
            <a:ext cx="3635161" cy="5142310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0A3F51-8923-4468-B364-44366BA4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398"/>
            <a:ext cx="2768169" cy="4289821"/>
          </a:xfrm>
        </p:spPr>
        <p:txBody>
          <a:bodyPr>
            <a:normAutofit/>
          </a:bodyPr>
          <a:lstStyle/>
          <a:p>
            <a:r>
              <a:rPr lang="hr-HR" dirty="0"/>
              <a:t>Materijalni 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248C35E-9E1F-4E41-B44A-6D388DD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693" y="364330"/>
            <a:ext cx="2831307" cy="428982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predmeti iz prošlosti: oružje, oruđe, nakit, pokućstvo, odjeća i dr.</a:t>
            </a:r>
          </a:p>
          <a:p>
            <a:r>
              <a:rPr lang="hr-HR" sz="2400" dirty="0"/>
              <a:t>čuvaju se u muzejima i galerijama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52103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nebo, tlo&#10;&#10;Opis je automatski generiran">
            <a:extLst>
              <a:ext uri="{FF2B5EF4-FFF2-40B4-BE49-F238E27FC236}">
                <a16:creationId xmlns:a16="http://schemas.microsoft.com/office/drawing/2014/main" xmlns="" id="{4E1164B9-A419-4C70-A02F-AE5FCEF33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13" r="9091" b="16479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42255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210772-C440-4750-9733-D03FBF7E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480197"/>
            <a:ext cx="2819430" cy="1008731"/>
          </a:xfrm>
        </p:spPr>
        <p:txBody>
          <a:bodyPr>
            <a:normAutofit/>
          </a:bodyPr>
          <a:lstStyle/>
          <a:p>
            <a:r>
              <a:rPr lang="hr-HR" dirty="0"/>
              <a:t>Arheolozi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0943C61-092A-4D8C-BE01-C740282C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591322"/>
            <a:ext cx="2823620" cy="2829757"/>
          </a:xfrm>
        </p:spPr>
        <p:txBody>
          <a:bodyPr>
            <a:normAutofit/>
          </a:bodyPr>
          <a:lstStyle/>
          <a:p>
            <a:r>
              <a:rPr lang="hr-HR" sz="2400" dirty="0"/>
              <a:t>Proučavaju materijalne povijesne izvore</a:t>
            </a:r>
          </a:p>
          <a:p>
            <a:r>
              <a:rPr lang="hr-HR" sz="2400" dirty="0"/>
              <a:t>Bave se arheološkim iskapanjima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9962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&#10;&#10;Opis je automatski generiran">
            <a:extLst>
              <a:ext uri="{FF2B5EF4-FFF2-40B4-BE49-F238E27FC236}">
                <a16:creationId xmlns:a16="http://schemas.microsoft.com/office/drawing/2014/main" xmlns="" id="{E3283C0C-6AC2-4E89-810F-EB6800B1AC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8" r="2" b="23290"/>
          <a:stretch/>
        </p:blipFill>
        <p:spPr>
          <a:xfrm>
            <a:off x="20" y="10"/>
            <a:ext cx="3048217" cy="51434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C41F5F6-DA53-4EDD-9325-AA7D067D6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4" r="6938"/>
          <a:stretch/>
        </p:blipFill>
        <p:spPr>
          <a:xfrm>
            <a:off x="3048237" y="12829"/>
            <a:ext cx="6095763" cy="51434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849539B-3694-4E8A-A991-D68126CF3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572000" y="479550"/>
            <a:ext cx="4080510" cy="4183890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5DF1FC-1184-479C-8C13-354007DA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384" y="264556"/>
            <a:ext cx="3514726" cy="867422"/>
          </a:xfrm>
        </p:spPr>
        <p:txBody>
          <a:bodyPr>
            <a:normAutofit/>
          </a:bodyPr>
          <a:lstStyle/>
          <a:p>
            <a:r>
              <a:rPr lang="hr-HR" sz="3000" dirty="0"/>
              <a:t>Pisani 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9CE8A6-A259-4DC3-876D-002940CC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7" y="1140128"/>
            <a:ext cx="4028580" cy="2691368"/>
          </a:xfrm>
        </p:spPr>
        <p:txBody>
          <a:bodyPr>
            <a:noAutofit/>
          </a:bodyPr>
          <a:lstStyle/>
          <a:p>
            <a:r>
              <a:rPr lang="hr-HR" sz="2400" dirty="0"/>
              <a:t>Pisane izvore čini sve što je zapisano u prošlosti (natpisi na glinenim pločicama, kamenu, papirusu, knjige, povelje dokumenti, </a:t>
            </a:r>
            <a:r>
              <a:rPr lang="hr-HR" sz="2400" dirty="0" err="1"/>
              <a:t>pisma</a:t>
            </a:r>
            <a:r>
              <a:rPr lang="hr-HR" sz="2400" dirty="0" err="1" smtClean="0"/>
              <a:t>.</a:t>
            </a:r>
            <a:r>
              <a:rPr lang="hr-HR" sz="2400" dirty="0" smtClean="0"/>
              <a:t>.,).</a:t>
            </a:r>
            <a:endParaRPr lang="hr-HR" sz="2400" dirty="0"/>
          </a:p>
          <a:p>
            <a:r>
              <a:rPr lang="hr-HR" sz="2400" dirty="0"/>
              <a:t>Najčešće se čuvaju u arhivima, muzejima i knjižnicama.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AA718E0-F8D2-4975-85FE-D33E8A7B9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48239" y="-510"/>
            <a:ext cx="0" cy="5143502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334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925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B49466-109B-4845-BA6F-A74531BA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68" y="3473670"/>
            <a:ext cx="4945641" cy="12189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Slikovni izvori</a:t>
            </a:r>
          </a:p>
        </p:txBody>
      </p:sp>
      <p:pic>
        <p:nvPicPr>
          <p:cNvPr id="5" name="Slika 4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xmlns="" id="{EB5F5E74-9874-436E-9D51-C35DC26A29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2818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4885CC-EEF0-4AF5-966C-4BD3FA2D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8" y="688293"/>
            <a:ext cx="2876351" cy="3639272"/>
          </a:xfrm>
        </p:spPr>
        <p:txBody>
          <a:bodyPr anchor="ctr">
            <a:no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Likovna djela iz prošlosti: crteži u špiljama, umjetničke slike, fotografije, grafiti, skulpture, građevine,…</a:t>
            </a:r>
          </a:p>
          <a:p>
            <a:r>
              <a:rPr lang="hr-HR" sz="2400" dirty="0">
                <a:solidFill>
                  <a:srgbClr val="FFFFFF"/>
                </a:solidFill>
              </a:rPr>
              <a:t>Galerije i muzeji</a:t>
            </a:r>
          </a:p>
        </p:txBody>
      </p:sp>
    </p:spTree>
    <p:extLst>
      <p:ext uri="{BB962C8B-B14F-4D97-AF65-F5344CB8AC3E}">
        <p14:creationId xmlns:p14="http://schemas.microsoft.com/office/powerpoint/2010/main" xmlns="" val="161989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56D927-0CA0-4F2D-8D51-5C6CB615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4100">
                <a:solidFill>
                  <a:srgbClr val="FFFFFF"/>
                </a:solidFill>
              </a:rPr>
              <a:t>Tonski ili zvukovni izvori</a:t>
            </a:r>
          </a:p>
        </p:txBody>
      </p:sp>
      <p:pic>
        <p:nvPicPr>
          <p:cNvPr id="6" name="Slika 5" descr="Slika na kojoj se prikazuje na zatvorenom, sjedenje, elektronički, tipkovnica&#10;&#10;Opis je automatski generiran">
            <a:extLst>
              <a:ext uri="{FF2B5EF4-FFF2-40B4-BE49-F238E27FC236}">
                <a16:creationId xmlns:a16="http://schemas.microsoft.com/office/drawing/2014/main" xmlns="" id="{2216294D-49F2-41C6-9793-4E9845246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6866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3A2D95-622E-43EA-A421-5503B84B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752113"/>
            <a:ext cx="2992314" cy="363927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hr-HR" sz="2400" dirty="0" smtClean="0">
                <a:solidFill>
                  <a:srgbClr val="FFFFFF"/>
                </a:solidFill>
              </a:rPr>
              <a:t>Sve </a:t>
            </a:r>
            <a:r>
              <a:rPr lang="hr-HR" sz="2400" dirty="0">
                <a:solidFill>
                  <a:srgbClr val="FFFFFF"/>
                </a:solidFill>
              </a:rPr>
              <a:t>što je snimljeno u </a:t>
            </a:r>
            <a:r>
              <a:rPr lang="hr-HR" sz="2400" dirty="0" smtClean="0">
                <a:solidFill>
                  <a:srgbClr val="FFFFFF"/>
                </a:solidFill>
              </a:rPr>
              <a:t>prošlosti. </a:t>
            </a:r>
            <a:endParaRPr lang="hr-HR" sz="24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r-HR" sz="2400" dirty="0">
                <a:solidFill>
                  <a:srgbClr val="FFFFFF"/>
                </a:solidFill>
              </a:rPr>
              <a:t>Glazba, ili film na pločama, kasetama, CD-ovima, filmskim vrpcama i dr.</a:t>
            </a:r>
          </a:p>
          <a:p>
            <a:pPr>
              <a:defRPr/>
            </a:pPr>
            <a:r>
              <a:rPr lang="hr-HR" sz="2400" dirty="0">
                <a:solidFill>
                  <a:srgbClr val="FFFFFF"/>
                </a:solidFill>
              </a:rPr>
              <a:t>Ti se izvori čuvaju u fonotekama i </a:t>
            </a:r>
            <a:r>
              <a:rPr lang="hr-HR" sz="2400" dirty="0" err="1" smtClean="0">
                <a:solidFill>
                  <a:srgbClr val="FFFFFF"/>
                </a:solidFill>
              </a:rPr>
              <a:t>filmotekama</a:t>
            </a:r>
            <a:r>
              <a:rPr lang="hr-HR" sz="2400" dirty="0" smtClean="0">
                <a:solidFill>
                  <a:srgbClr val="FFFFFF"/>
                </a:solidFill>
              </a:rPr>
              <a:t>.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7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FF43E-A3D6-411A-803E-342D4977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89" y="635363"/>
            <a:ext cx="3840085" cy="12695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Usmeni ili usmena predaja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F057EEB-19AD-4255-AF67-974B7D40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31275"/>
            <a:ext cx="3840085" cy="2596671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Najstariji način prijenosa podataka temelji se na prepričavanju važnih događaja. </a:t>
            </a:r>
          </a:p>
          <a:p>
            <a:r>
              <a:rPr lang="hr-HR" altLang="sr-Latn-RS" sz="2400" dirty="0"/>
              <a:t>Prenošenje informacija s „koljena na koljeno</a:t>
            </a:r>
            <a:r>
              <a:rPr lang="hr-HR" altLang="sr-Latn-RS" sz="2400" dirty="0" smtClean="0"/>
              <a:t>”.</a:t>
            </a:r>
            <a:endParaRPr lang="hr-HR" altLang="sr-Latn-RS" sz="2400" dirty="0"/>
          </a:p>
          <a:p>
            <a:endParaRPr lang="hr-HR" altLang="sr-Latn-RS" sz="2400" dirty="0"/>
          </a:p>
          <a:p>
            <a:endParaRPr lang="en-US" sz="1400" dirty="0"/>
          </a:p>
        </p:txBody>
      </p:sp>
      <p:pic>
        <p:nvPicPr>
          <p:cNvPr id="5" name="Rezervirano mjesto sadržaja 4" descr="Slika na kojoj se prikazuje osoba, sjedenje, ljudi, žena&#10;&#10;Opis je automatski generiran">
            <a:extLst>
              <a:ext uri="{FF2B5EF4-FFF2-40B4-BE49-F238E27FC236}">
                <a16:creationId xmlns:a16="http://schemas.microsoft.com/office/drawing/2014/main" xmlns="" id="{AABF08B4-7CE3-4CF4-A51D-8A70B98E1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1" r="21942"/>
          <a:stretch/>
        </p:blipFill>
        <p:spPr>
          <a:xfrm>
            <a:off x="4409136" y="10"/>
            <a:ext cx="4734863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060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xmlns="" id="{C24603E0-511D-4F38-8BD5-10844BC5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Usmena predaja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, knjiga, pas, trava&#10;&#10;Opis je automatski generiran">
            <a:extLst>
              <a:ext uri="{FF2B5EF4-FFF2-40B4-BE49-F238E27FC236}">
                <a16:creationId xmlns:a16="http://schemas.microsoft.com/office/drawing/2014/main" xmlns="" id="{88D7BD3E-D30E-4D1A-86FA-E1B963856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88" r="3" b="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54677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389</Words>
  <Application>Microsoft Office PowerPoint</Application>
  <PresentationFormat>On-screen Show (16:9)</PresentationFormat>
  <Paragraphs>59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Što pomaže povjesničarima u proučavanju povijesti?</vt:lpstr>
      <vt:lpstr>Povijesni izvori</vt:lpstr>
      <vt:lpstr>Materijalni izvori</vt:lpstr>
      <vt:lpstr>Arheolozi</vt:lpstr>
      <vt:lpstr>Pisani izvori</vt:lpstr>
      <vt:lpstr>Slikovni izvori</vt:lpstr>
      <vt:lpstr>Tonski ili zvukovni izvori</vt:lpstr>
      <vt:lpstr>Usmeni ili usmena predaja</vt:lpstr>
      <vt:lpstr>Usmena predaja</vt:lpstr>
      <vt:lpstr>Povijesni izvori</vt:lpstr>
      <vt:lpstr>Oživljena povijest</vt:lpstr>
      <vt:lpstr>Oživljena povijest</vt:lpstr>
      <vt:lpstr>Povijesna perspektiva</vt:lpstr>
      <vt:lpstr>UPAMTIMO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pomaže povjesničarima u proučavanju povijesti</dc:title>
  <dc:creator>ivan.cuzic1@skole.hr</dc:creator>
  <cp:lastModifiedBy>dvukelic</cp:lastModifiedBy>
  <cp:revision>4</cp:revision>
  <dcterms:created xsi:type="dcterms:W3CDTF">2019-09-02T22:54:41Z</dcterms:created>
  <dcterms:modified xsi:type="dcterms:W3CDTF">2019-09-04T07:49:30Z</dcterms:modified>
</cp:coreProperties>
</file>